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Adlery Blockletter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Dingos Stamp" panose="020B0604020202020204" charset="-94"/>
      <p:regular r:id="rId16"/>
    </p:embeddedFont>
    <p:embeddedFont>
      <p:font typeface="Kaushan Script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jpeg"/><Relationship Id="rId7" Type="http://schemas.openxmlformats.org/officeDocument/2006/relationships/image" Target="../media/image18.svg"/><Relationship Id="rId12" Type="http://schemas.openxmlformats.org/officeDocument/2006/relationships/image" Target="../media/image23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0" Type="http://schemas.openxmlformats.org/officeDocument/2006/relationships/image" Target="../media/image21.svg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18.sv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8.svg"/><Relationship Id="rId7" Type="http://schemas.openxmlformats.org/officeDocument/2006/relationships/image" Target="../media/image4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8.svg"/><Relationship Id="rId7" Type="http://schemas.openxmlformats.org/officeDocument/2006/relationships/image" Target="../media/image4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18.svg"/><Relationship Id="rId7" Type="http://schemas.openxmlformats.org/officeDocument/2006/relationships/image" Target="../media/image5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08429" y="0"/>
            <a:ext cx="6193631" cy="5246370"/>
            <a:chOff x="0" y="0"/>
            <a:chExt cx="2374900" cy="2011680"/>
          </a:xfrm>
        </p:grpSpPr>
        <p:sp>
          <p:nvSpPr>
            <p:cNvPr id="3" name="Freeform 3"/>
            <p:cNvSpPr/>
            <p:nvPr/>
          </p:nvSpPr>
          <p:spPr>
            <a:xfrm>
              <a:off x="-2540" y="-2540"/>
              <a:ext cx="2377440" cy="2009140"/>
            </a:xfrm>
            <a:custGeom>
              <a:avLst/>
              <a:gdLst/>
              <a:ahLst/>
              <a:cxnLst/>
              <a:rect l="l" t="t" r="r" b="b"/>
              <a:pathLst>
                <a:path w="2377440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10" y="132080"/>
                    <a:pt x="1635760" y="125730"/>
                  </a:cubicBezTo>
                  <a:cubicBezTo>
                    <a:pt x="1631950" y="121920"/>
                    <a:pt x="1629410" y="123190"/>
                    <a:pt x="1625600" y="125730"/>
                  </a:cubicBezTo>
                  <a:lnTo>
                    <a:pt x="1617980" y="133350"/>
                  </a:lnTo>
                  <a:cubicBezTo>
                    <a:pt x="1616710" y="134620"/>
                    <a:pt x="1614170" y="134620"/>
                    <a:pt x="1612900" y="134620"/>
                  </a:cubicBezTo>
                  <a:lnTo>
                    <a:pt x="1605280" y="134620"/>
                  </a:lnTo>
                  <a:cubicBezTo>
                    <a:pt x="1600200" y="134620"/>
                    <a:pt x="1595120" y="133350"/>
                    <a:pt x="1590040" y="132080"/>
                  </a:cubicBezTo>
                  <a:cubicBezTo>
                    <a:pt x="1583690" y="130810"/>
                    <a:pt x="1578610" y="127000"/>
                    <a:pt x="1572260" y="125730"/>
                  </a:cubicBezTo>
                  <a:cubicBezTo>
                    <a:pt x="1562100" y="124460"/>
                    <a:pt x="1559560" y="115570"/>
                    <a:pt x="1555750" y="109220"/>
                  </a:cubicBezTo>
                  <a:cubicBezTo>
                    <a:pt x="1553210" y="105410"/>
                    <a:pt x="1548130" y="100330"/>
                    <a:pt x="1543050" y="101600"/>
                  </a:cubicBezTo>
                  <a:cubicBezTo>
                    <a:pt x="1537970" y="104140"/>
                    <a:pt x="1532890" y="101600"/>
                    <a:pt x="1529080" y="100330"/>
                  </a:cubicBezTo>
                  <a:cubicBezTo>
                    <a:pt x="1527810" y="100330"/>
                    <a:pt x="1525270" y="99060"/>
                    <a:pt x="1524000" y="99060"/>
                  </a:cubicBezTo>
                  <a:cubicBezTo>
                    <a:pt x="1515110" y="96520"/>
                    <a:pt x="1508760" y="101600"/>
                    <a:pt x="1502410" y="107950"/>
                  </a:cubicBezTo>
                  <a:lnTo>
                    <a:pt x="1497330" y="113030"/>
                  </a:lnTo>
                  <a:cubicBezTo>
                    <a:pt x="1496060" y="114300"/>
                    <a:pt x="1496060" y="116840"/>
                    <a:pt x="1494790" y="118110"/>
                  </a:cubicBezTo>
                  <a:cubicBezTo>
                    <a:pt x="1487170" y="124460"/>
                    <a:pt x="1479550" y="121920"/>
                    <a:pt x="1470660" y="118110"/>
                  </a:cubicBezTo>
                  <a:cubicBezTo>
                    <a:pt x="1463040" y="114300"/>
                    <a:pt x="1454150" y="118110"/>
                    <a:pt x="1451610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80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60" y="116840"/>
                    <a:pt x="1202690" y="118110"/>
                  </a:cubicBezTo>
                  <a:cubicBezTo>
                    <a:pt x="1197610" y="119380"/>
                    <a:pt x="1197610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10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2"/>
              <a:stretch>
                <a:fillRect l="-6345" r="-634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51163" y="2320577"/>
            <a:ext cx="8151214" cy="5246370"/>
            <a:chOff x="0" y="0"/>
            <a:chExt cx="5513070" cy="3548380"/>
          </a:xfrm>
        </p:grpSpPr>
        <p:sp>
          <p:nvSpPr>
            <p:cNvPr id="5" name="Freeform 5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0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l="-2954" r="-2954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7418450" y="5732010"/>
            <a:ext cx="10650191" cy="2661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7"/>
              </a:lnSpc>
            </a:pPr>
            <a:r>
              <a:rPr lang="en-US" sz="5047">
                <a:solidFill>
                  <a:srgbClr val="000000"/>
                </a:solidFill>
                <a:latin typeface="Dingos Stamp"/>
                <a:ea typeface="Dingos Stamp"/>
                <a:cs typeface="Dingos Stamp"/>
                <a:sym typeface="Dingos Stamp"/>
              </a:rPr>
              <a:t>YILDIRIM BELEDİYESİ İMAM HATİP ORTAOKULU TANITIM SUNUMU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4189" y="0"/>
            <a:ext cx="3380153" cy="2479393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700" y="-2540"/>
              <a:ext cx="4215130" cy="3083560"/>
            </a:xfrm>
            <a:custGeom>
              <a:avLst/>
              <a:gdLst/>
              <a:ahLst/>
              <a:cxnLst/>
              <a:rect l="l" t="t" r="r" b="b"/>
              <a:pathLst>
                <a:path w="4215130" h="308356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14087" r="-14087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9574640" y="4264762"/>
            <a:ext cx="7684660" cy="5507990"/>
          </a:xfrm>
          <a:custGeom>
            <a:avLst/>
            <a:gdLst/>
            <a:ahLst/>
            <a:cxnLst/>
            <a:rect l="l" t="t" r="r" b="b"/>
            <a:pathLst>
              <a:path w="7684660" h="5507990">
                <a:moveTo>
                  <a:pt x="0" y="0"/>
                </a:moveTo>
                <a:lnTo>
                  <a:pt x="7684660" y="0"/>
                </a:lnTo>
                <a:lnTo>
                  <a:pt x="7684660" y="5507990"/>
                </a:lnTo>
                <a:lnTo>
                  <a:pt x="0" y="5507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-354640" y="2665175"/>
            <a:ext cx="9916378" cy="7107577"/>
          </a:xfrm>
          <a:custGeom>
            <a:avLst/>
            <a:gdLst/>
            <a:ahLst/>
            <a:cxnLst/>
            <a:rect l="l" t="t" r="r" b="b"/>
            <a:pathLst>
              <a:path w="9916378" h="7107577">
                <a:moveTo>
                  <a:pt x="0" y="0"/>
                </a:moveTo>
                <a:lnTo>
                  <a:pt x="9916378" y="0"/>
                </a:lnTo>
                <a:lnTo>
                  <a:pt x="9916378" y="7107577"/>
                </a:lnTo>
                <a:lnTo>
                  <a:pt x="0" y="71075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-46885" y="2665175"/>
            <a:ext cx="1144891" cy="1226122"/>
          </a:xfrm>
          <a:custGeom>
            <a:avLst/>
            <a:gdLst/>
            <a:ahLst/>
            <a:cxnLst/>
            <a:rect l="l" t="t" r="r" b="b"/>
            <a:pathLst>
              <a:path w="1144891" h="1226122">
                <a:moveTo>
                  <a:pt x="0" y="0"/>
                </a:moveTo>
                <a:lnTo>
                  <a:pt x="1144891" y="0"/>
                </a:lnTo>
                <a:lnTo>
                  <a:pt x="1144891" y="1226122"/>
                </a:lnTo>
                <a:lnTo>
                  <a:pt x="0" y="12261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665054" y="3533328"/>
            <a:ext cx="1364509" cy="1337219"/>
          </a:xfrm>
          <a:custGeom>
            <a:avLst/>
            <a:gdLst/>
            <a:ahLst/>
            <a:cxnLst/>
            <a:rect l="l" t="t" r="r" b="b"/>
            <a:pathLst>
              <a:path w="1364509" h="1337219">
                <a:moveTo>
                  <a:pt x="0" y="0"/>
                </a:moveTo>
                <a:lnTo>
                  <a:pt x="1364509" y="0"/>
                </a:lnTo>
                <a:lnTo>
                  <a:pt x="1364509" y="1337218"/>
                </a:lnTo>
                <a:lnTo>
                  <a:pt x="0" y="13372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247599" y="521471"/>
            <a:ext cx="2834911" cy="2367150"/>
          </a:xfrm>
          <a:custGeom>
            <a:avLst/>
            <a:gdLst/>
            <a:ahLst/>
            <a:cxnLst/>
            <a:rect l="l" t="t" r="r" b="b"/>
            <a:pathLst>
              <a:path w="2834911" h="2367150">
                <a:moveTo>
                  <a:pt x="0" y="0"/>
                </a:moveTo>
                <a:lnTo>
                  <a:pt x="2834911" y="0"/>
                </a:lnTo>
                <a:lnTo>
                  <a:pt x="2834911" y="2367150"/>
                </a:lnTo>
                <a:lnTo>
                  <a:pt x="0" y="23671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234259" y="768276"/>
            <a:ext cx="1729902" cy="1873540"/>
          </a:xfrm>
          <a:custGeom>
            <a:avLst/>
            <a:gdLst/>
            <a:ahLst/>
            <a:cxnLst/>
            <a:rect l="l" t="t" r="r" b="b"/>
            <a:pathLst>
              <a:path w="1729902" h="1873540">
                <a:moveTo>
                  <a:pt x="0" y="0"/>
                </a:moveTo>
                <a:lnTo>
                  <a:pt x="1729902" y="0"/>
                </a:lnTo>
                <a:lnTo>
                  <a:pt x="1729902" y="1873540"/>
                </a:lnTo>
                <a:lnTo>
                  <a:pt x="0" y="1873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94869" y="2816094"/>
            <a:ext cx="597451" cy="603252"/>
          </a:xfrm>
          <a:custGeom>
            <a:avLst/>
            <a:gdLst/>
            <a:ahLst/>
            <a:cxnLst/>
            <a:rect l="l" t="t" r="r" b="b"/>
            <a:pathLst>
              <a:path w="597451" h="603252">
                <a:moveTo>
                  <a:pt x="0" y="0"/>
                </a:moveTo>
                <a:lnTo>
                  <a:pt x="597451" y="0"/>
                </a:lnTo>
                <a:lnTo>
                  <a:pt x="597451" y="603252"/>
                </a:lnTo>
                <a:lnTo>
                  <a:pt x="0" y="603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736127" y="1232923"/>
            <a:ext cx="3664863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Hangi Dersler Var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26170" y="2701794"/>
            <a:ext cx="1279029" cy="6494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TÜRKÇE</a:t>
            </a:r>
          </a:p>
        </p:txBody>
      </p:sp>
      <p:sp>
        <p:nvSpPr>
          <p:cNvPr id="13" name="Freeform 13"/>
          <p:cNvSpPr/>
          <p:nvPr/>
        </p:nvSpPr>
        <p:spPr>
          <a:xfrm>
            <a:off x="1394869" y="3456876"/>
            <a:ext cx="597451" cy="603252"/>
          </a:xfrm>
          <a:custGeom>
            <a:avLst/>
            <a:gdLst/>
            <a:ahLst/>
            <a:cxnLst/>
            <a:rect l="l" t="t" r="r" b="b"/>
            <a:pathLst>
              <a:path w="597451" h="603252">
                <a:moveTo>
                  <a:pt x="0" y="0"/>
                </a:moveTo>
                <a:lnTo>
                  <a:pt x="597451" y="0"/>
                </a:lnTo>
                <a:lnTo>
                  <a:pt x="597451" y="603252"/>
                </a:lnTo>
                <a:lnTo>
                  <a:pt x="0" y="603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94869" y="4144787"/>
            <a:ext cx="597451" cy="603252"/>
          </a:xfrm>
          <a:custGeom>
            <a:avLst/>
            <a:gdLst/>
            <a:ahLst/>
            <a:cxnLst/>
            <a:rect l="l" t="t" r="r" b="b"/>
            <a:pathLst>
              <a:path w="597451" h="603252">
                <a:moveTo>
                  <a:pt x="0" y="0"/>
                </a:moveTo>
                <a:lnTo>
                  <a:pt x="597451" y="0"/>
                </a:lnTo>
                <a:lnTo>
                  <a:pt x="597451" y="603252"/>
                </a:lnTo>
                <a:lnTo>
                  <a:pt x="0" y="603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94869" y="4824239"/>
            <a:ext cx="597451" cy="603252"/>
          </a:xfrm>
          <a:custGeom>
            <a:avLst/>
            <a:gdLst/>
            <a:ahLst/>
            <a:cxnLst/>
            <a:rect l="l" t="t" r="r" b="b"/>
            <a:pathLst>
              <a:path w="597451" h="603252">
                <a:moveTo>
                  <a:pt x="0" y="0"/>
                </a:moveTo>
                <a:lnTo>
                  <a:pt x="597451" y="0"/>
                </a:lnTo>
                <a:lnTo>
                  <a:pt x="597451" y="603251"/>
                </a:lnTo>
                <a:lnTo>
                  <a:pt x="0" y="6032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37885" y="5503690"/>
            <a:ext cx="554435" cy="559818"/>
          </a:xfrm>
          <a:custGeom>
            <a:avLst/>
            <a:gdLst/>
            <a:ahLst/>
            <a:cxnLst/>
            <a:rect l="l" t="t" r="r" b="b"/>
            <a:pathLst>
              <a:path w="554435" h="559818">
                <a:moveTo>
                  <a:pt x="0" y="0"/>
                </a:moveTo>
                <a:lnTo>
                  <a:pt x="554435" y="0"/>
                </a:lnTo>
                <a:lnTo>
                  <a:pt x="554435" y="559819"/>
                </a:lnTo>
                <a:lnTo>
                  <a:pt x="0" y="559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98728" y="6188984"/>
            <a:ext cx="503117" cy="508002"/>
          </a:xfrm>
          <a:custGeom>
            <a:avLst/>
            <a:gdLst/>
            <a:ahLst/>
            <a:cxnLst/>
            <a:rect l="l" t="t" r="r" b="b"/>
            <a:pathLst>
              <a:path w="503117" h="508002">
                <a:moveTo>
                  <a:pt x="0" y="0"/>
                </a:moveTo>
                <a:lnTo>
                  <a:pt x="503117" y="0"/>
                </a:lnTo>
                <a:lnTo>
                  <a:pt x="503117" y="508002"/>
                </a:lnTo>
                <a:lnTo>
                  <a:pt x="0" y="5080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81496" y="6786298"/>
            <a:ext cx="537581" cy="542800"/>
          </a:xfrm>
          <a:custGeom>
            <a:avLst/>
            <a:gdLst/>
            <a:ahLst/>
            <a:cxnLst/>
            <a:rect l="l" t="t" r="r" b="b"/>
            <a:pathLst>
              <a:path w="537581" h="542800">
                <a:moveTo>
                  <a:pt x="0" y="0"/>
                </a:moveTo>
                <a:lnTo>
                  <a:pt x="537581" y="0"/>
                </a:lnTo>
                <a:lnTo>
                  <a:pt x="537581" y="542800"/>
                </a:lnTo>
                <a:lnTo>
                  <a:pt x="0" y="542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226171" y="3352101"/>
            <a:ext cx="1691521" cy="649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Adlery Blockletter" panose="020B0604020202020204" charset="0"/>
                <a:ea typeface="Adlery Blockletter"/>
                <a:cs typeface="Adlery Blockletter"/>
                <a:sym typeface="Adlery Blockletter"/>
              </a:rPr>
              <a:t>MA</a:t>
            </a:r>
            <a:r>
              <a:rPr lang="tr-TR" sz="3999" dirty="0">
                <a:solidFill>
                  <a:srgbClr val="000000"/>
                </a:solidFill>
                <a:latin typeface="Adlery Blockletter" panose="020B0604020202020204" charset="0"/>
                <a:ea typeface="Adlery Blockletter"/>
                <a:cs typeface="Adlery Blockletter"/>
                <a:sym typeface="Adlery Blockletter"/>
              </a:rPr>
              <a:t>t</a:t>
            </a:r>
            <a:r>
              <a:rPr lang="en-US" sz="3999" dirty="0">
                <a:solidFill>
                  <a:srgbClr val="000000"/>
                </a:solidFill>
                <a:latin typeface="Adlery Blockletter" panose="020B0604020202020204" charset="0"/>
                <a:ea typeface="Adlery Blockletter"/>
                <a:cs typeface="Adlery Blockletter"/>
                <a:sym typeface="Adlery Blockletter"/>
              </a:rPr>
              <a:t>EMATİK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226171" y="3983928"/>
            <a:ext cx="2027277" cy="717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FEN BİLİMLERİ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226171" y="4646056"/>
            <a:ext cx="2391013" cy="717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SOSYAL BİLGİLER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26171" y="5359039"/>
            <a:ext cx="1380649" cy="717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İNGİLİZCE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226171" y="6009916"/>
            <a:ext cx="5084088" cy="717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BİLİŞİM TEKNOLOJİLERİ VE TASARIM</a:t>
            </a:r>
          </a:p>
        </p:txBody>
      </p:sp>
      <p:sp>
        <p:nvSpPr>
          <p:cNvPr id="24" name="Freeform 24"/>
          <p:cNvSpPr/>
          <p:nvPr/>
        </p:nvSpPr>
        <p:spPr>
          <a:xfrm>
            <a:off x="1437885" y="7382661"/>
            <a:ext cx="597451" cy="603252"/>
          </a:xfrm>
          <a:custGeom>
            <a:avLst/>
            <a:gdLst/>
            <a:ahLst/>
            <a:cxnLst/>
            <a:rect l="l" t="t" r="r" b="b"/>
            <a:pathLst>
              <a:path w="597451" h="603252">
                <a:moveTo>
                  <a:pt x="0" y="0"/>
                </a:moveTo>
                <a:lnTo>
                  <a:pt x="597451" y="0"/>
                </a:lnTo>
                <a:lnTo>
                  <a:pt x="597451" y="603252"/>
                </a:lnTo>
                <a:lnTo>
                  <a:pt x="0" y="603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2226171" y="7268361"/>
            <a:ext cx="1102995" cy="6494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MÜZİK</a:t>
            </a:r>
          </a:p>
        </p:txBody>
      </p:sp>
      <p:sp>
        <p:nvSpPr>
          <p:cNvPr id="26" name="Freeform 26"/>
          <p:cNvSpPr/>
          <p:nvPr/>
        </p:nvSpPr>
        <p:spPr>
          <a:xfrm>
            <a:off x="9924684" y="5671332"/>
            <a:ext cx="700088" cy="706885"/>
          </a:xfrm>
          <a:custGeom>
            <a:avLst/>
            <a:gdLst/>
            <a:ahLst/>
            <a:cxnLst/>
            <a:rect l="l" t="t" r="r" b="b"/>
            <a:pathLst>
              <a:path w="700088" h="706885">
                <a:moveTo>
                  <a:pt x="0" y="0"/>
                </a:moveTo>
                <a:lnTo>
                  <a:pt x="700088" y="0"/>
                </a:lnTo>
                <a:lnTo>
                  <a:pt x="700088" y="706885"/>
                </a:lnTo>
                <a:lnTo>
                  <a:pt x="0" y="7068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924684" y="6484672"/>
            <a:ext cx="700088" cy="706885"/>
          </a:xfrm>
          <a:custGeom>
            <a:avLst/>
            <a:gdLst/>
            <a:ahLst/>
            <a:cxnLst/>
            <a:rect l="l" t="t" r="r" b="b"/>
            <a:pathLst>
              <a:path w="700088" h="706885">
                <a:moveTo>
                  <a:pt x="0" y="0"/>
                </a:moveTo>
                <a:lnTo>
                  <a:pt x="700088" y="0"/>
                </a:lnTo>
                <a:lnTo>
                  <a:pt x="700088" y="706885"/>
                </a:lnTo>
                <a:lnTo>
                  <a:pt x="0" y="7068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519232" y="9220991"/>
            <a:ext cx="516103" cy="521114"/>
          </a:xfrm>
          <a:custGeom>
            <a:avLst/>
            <a:gdLst/>
            <a:ahLst/>
            <a:cxnLst/>
            <a:rect l="l" t="t" r="r" b="b"/>
            <a:pathLst>
              <a:path w="516103" h="521114">
                <a:moveTo>
                  <a:pt x="0" y="0"/>
                </a:moveTo>
                <a:lnTo>
                  <a:pt x="516104" y="0"/>
                </a:lnTo>
                <a:lnTo>
                  <a:pt x="516104" y="521115"/>
                </a:lnTo>
                <a:lnTo>
                  <a:pt x="0" y="5211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498728" y="8664854"/>
            <a:ext cx="522490" cy="527563"/>
          </a:xfrm>
          <a:custGeom>
            <a:avLst/>
            <a:gdLst/>
            <a:ahLst/>
            <a:cxnLst/>
            <a:rect l="l" t="t" r="r" b="b"/>
            <a:pathLst>
              <a:path w="522490" h="527563">
                <a:moveTo>
                  <a:pt x="0" y="0"/>
                </a:moveTo>
                <a:lnTo>
                  <a:pt x="522490" y="0"/>
                </a:lnTo>
                <a:lnTo>
                  <a:pt x="522490" y="527562"/>
                </a:lnTo>
                <a:lnTo>
                  <a:pt x="0" y="527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437885" y="8033538"/>
            <a:ext cx="597451" cy="603252"/>
          </a:xfrm>
          <a:custGeom>
            <a:avLst/>
            <a:gdLst/>
            <a:ahLst/>
            <a:cxnLst/>
            <a:rect l="l" t="t" r="r" b="b"/>
            <a:pathLst>
              <a:path w="597451" h="603252">
                <a:moveTo>
                  <a:pt x="0" y="0"/>
                </a:moveTo>
                <a:lnTo>
                  <a:pt x="597451" y="0"/>
                </a:lnTo>
                <a:lnTo>
                  <a:pt x="597451" y="603252"/>
                </a:lnTo>
                <a:lnTo>
                  <a:pt x="0" y="603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2226171" y="7871613"/>
            <a:ext cx="4708029" cy="6494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DİN KÜLTÜRÜ VE AHLAK BİLGİSİ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704101" y="5608848"/>
            <a:ext cx="2550405" cy="6494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KUR’AN-I KERİM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940883" y="6370372"/>
            <a:ext cx="1293376" cy="6494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ARAPÇA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226171" y="8474865"/>
            <a:ext cx="4022229" cy="6494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PEYGAMBERİMİZİN HAYATI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399699" y="9111375"/>
            <a:ext cx="2949773" cy="717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TEMEL DİNİ BİLGİLER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992320" y="6651268"/>
            <a:ext cx="4103679" cy="6494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BEDEN EĞİTİMİ VE SPOR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526616"/>
            <a:ext cx="5084685" cy="4894054"/>
            <a:chOff x="30480" y="591820"/>
            <a:chExt cx="12736830" cy="122593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2"/>
              <a:stretch>
                <a:fillRect l="-11150" r="-1115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3903851" y="4487358"/>
            <a:ext cx="5084685" cy="4894054"/>
            <a:chOff x="30480" y="591820"/>
            <a:chExt cx="12736830" cy="122593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3"/>
              <a:stretch>
                <a:fillRect l="-11150" r="-11150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9144000" y="4364246"/>
            <a:ext cx="5084685" cy="4894054"/>
            <a:chOff x="30480" y="591820"/>
            <a:chExt cx="12736830" cy="122593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4"/>
              <a:stretch>
                <a:fillRect l="-11150" r="-1115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3416535" y="1526616"/>
            <a:ext cx="5084685" cy="4894054"/>
            <a:chOff x="30480" y="591820"/>
            <a:chExt cx="12736830" cy="122593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5"/>
              <a:stretch>
                <a:fillRect l="-11150" r="-11150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5330936" y="1279353"/>
            <a:ext cx="7315200" cy="1699579"/>
          </a:xfrm>
          <a:custGeom>
            <a:avLst/>
            <a:gdLst/>
            <a:ahLst/>
            <a:cxnLst/>
            <a:rect l="l" t="t" r="r" b="b"/>
            <a:pathLst>
              <a:path w="7315200" h="1699579">
                <a:moveTo>
                  <a:pt x="0" y="0"/>
                </a:moveTo>
                <a:lnTo>
                  <a:pt x="7315200" y="0"/>
                </a:lnTo>
                <a:lnTo>
                  <a:pt x="7315200" y="1699579"/>
                </a:lnTo>
                <a:lnTo>
                  <a:pt x="0" y="16995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362089" y="7314354"/>
            <a:ext cx="1083525" cy="2323915"/>
          </a:xfrm>
          <a:custGeom>
            <a:avLst/>
            <a:gdLst/>
            <a:ahLst/>
            <a:cxnLst/>
            <a:rect l="l" t="t" r="r" b="b"/>
            <a:pathLst>
              <a:path w="1083525" h="2323915">
                <a:moveTo>
                  <a:pt x="0" y="0"/>
                </a:moveTo>
                <a:lnTo>
                  <a:pt x="1083525" y="0"/>
                </a:lnTo>
                <a:lnTo>
                  <a:pt x="1083525" y="2323915"/>
                </a:lnTo>
                <a:lnTo>
                  <a:pt x="0" y="23239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982800" y="7631854"/>
            <a:ext cx="2491770" cy="1626446"/>
          </a:xfrm>
          <a:custGeom>
            <a:avLst/>
            <a:gdLst/>
            <a:ahLst/>
            <a:cxnLst/>
            <a:rect l="l" t="t" r="r" b="b"/>
            <a:pathLst>
              <a:path w="2491770" h="1626446">
                <a:moveTo>
                  <a:pt x="0" y="0"/>
                </a:moveTo>
                <a:lnTo>
                  <a:pt x="2491770" y="0"/>
                </a:lnTo>
                <a:lnTo>
                  <a:pt x="2491770" y="1626446"/>
                </a:lnTo>
                <a:lnTo>
                  <a:pt x="0" y="16264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65417" y="1261695"/>
            <a:ext cx="1521469" cy="1441592"/>
          </a:xfrm>
          <a:custGeom>
            <a:avLst/>
            <a:gdLst/>
            <a:ahLst/>
            <a:cxnLst/>
            <a:rect l="l" t="t" r="r" b="b"/>
            <a:pathLst>
              <a:path w="1521469" h="1441592">
                <a:moveTo>
                  <a:pt x="0" y="0"/>
                </a:moveTo>
                <a:lnTo>
                  <a:pt x="1521469" y="0"/>
                </a:lnTo>
                <a:lnTo>
                  <a:pt x="1521469" y="1441592"/>
                </a:lnTo>
                <a:lnTo>
                  <a:pt x="0" y="1441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220718" y="828858"/>
            <a:ext cx="1197606" cy="1395516"/>
          </a:xfrm>
          <a:custGeom>
            <a:avLst/>
            <a:gdLst/>
            <a:ahLst/>
            <a:cxnLst/>
            <a:rect l="l" t="t" r="r" b="b"/>
            <a:pathLst>
              <a:path w="1197606" h="1395516">
                <a:moveTo>
                  <a:pt x="0" y="0"/>
                </a:moveTo>
                <a:lnTo>
                  <a:pt x="1197606" y="0"/>
                </a:lnTo>
                <a:lnTo>
                  <a:pt x="1197606" y="1395516"/>
                </a:lnTo>
                <a:lnTo>
                  <a:pt x="0" y="13955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055491" y="1431366"/>
            <a:ext cx="5866090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Okulumuzdaki Eğitim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Alanlarımız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43000" y="6325420"/>
            <a:ext cx="1950073" cy="555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SINIFLARIMIZ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648201" y="9286162"/>
            <a:ext cx="3220404" cy="555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FEN LABARATUVARIMIZ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419397" y="9286162"/>
            <a:ext cx="2305527" cy="555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BİLİŞİM SINIFIMIZ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554201" y="6202308"/>
            <a:ext cx="3194268" cy="555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KONFERANS SALONUMUZ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31381" y="0"/>
            <a:ext cx="8392203" cy="11321690"/>
          </a:xfrm>
          <a:custGeom>
            <a:avLst/>
            <a:gdLst/>
            <a:ahLst/>
            <a:cxnLst/>
            <a:rect l="l" t="t" r="r" b="b"/>
            <a:pathLst>
              <a:path w="8392203" h="11321690">
                <a:moveTo>
                  <a:pt x="0" y="0"/>
                </a:moveTo>
                <a:lnTo>
                  <a:pt x="8392202" y="0"/>
                </a:lnTo>
                <a:lnTo>
                  <a:pt x="8392202" y="11321690"/>
                </a:lnTo>
                <a:lnTo>
                  <a:pt x="0" y="113216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017460" y="952500"/>
            <a:ext cx="7020044" cy="299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Dingos Stamp"/>
                <a:ea typeface="Dingos Stamp"/>
                <a:cs typeface="Dingos Stamp"/>
                <a:sym typeface="Dingos Stamp"/>
              </a:rPr>
              <a:t>OKULUMUZDA BİR SÜRÜ AKTİVİTE, ETKİNLİK, SPOR FAALİYETLERİ VE GEZİLER DÜZENLENMEKTEDİR.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73339" y="657342"/>
            <a:ext cx="6541322" cy="1519780"/>
          </a:xfrm>
          <a:custGeom>
            <a:avLst/>
            <a:gdLst/>
            <a:ahLst/>
            <a:cxnLst/>
            <a:rect l="l" t="t" r="r" b="b"/>
            <a:pathLst>
              <a:path w="6541322" h="1519780">
                <a:moveTo>
                  <a:pt x="0" y="0"/>
                </a:moveTo>
                <a:lnTo>
                  <a:pt x="6541322" y="0"/>
                </a:lnTo>
                <a:lnTo>
                  <a:pt x="6541322" y="1519780"/>
                </a:lnTo>
                <a:lnTo>
                  <a:pt x="0" y="1519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72607" y="2570605"/>
            <a:ext cx="3381364" cy="4691354"/>
            <a:chOff x="0" y="0"/>
            <a:chExt cx="3350260" cy="4648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14700" cy="2186940"/>
            </a:xfrm>
            <a:custGeom>
              <a:avLst/>
              <a:gdLst/>
              <a:ahLst/>
              <a:cxnLst/>
              <a:rect l="l" t="t" r="r" b="b"/>
              <a:pathLst>
                <a:path w="3314700" h="2186940">
                  <a:moveTo>
                    <a:pt x="3282950" y="0"/>
                  </a:moveTo>
                  <a:lnTo>
                    <a:pt x="1334770" y="0"/>
                  </a:lnTo>
                  <a:cubicBezTo>
                    <a:pt x="890270" y="17780"/>
                    <a:pt x="445770" y="53340"/>
                    <a:pt x="0" y="55880"/>
                  </a:cubicBezTo>
                  <a:cubicBezTo>
                    <a:pt x="2540" y="410210"/>
                    <a:pt x="20320" y="844550"/>
                    <a:pt x="39370" y="1198880"/>
                  </a:cubicBezTo>
                  <a:cubicBezTo>
                    <a:pt x="55880" y="1518920"/>
                    <a:pt x="72390" y="1838960"/>
                    <a:pt x="76200" y="2160270"/>
                  </a:cubicBezTo>
                  <a:cubicBezTo>
                    <a:pt x="294640" y="2159000"/>
                    <a:pt x="514350" y="2156460"/>
                    <a:pt x="732790" y="2152650"/>
                  </a:cubicBezTo>
                  <a:cubicBezTo>
                    <a:pt x="1225550" y="2145030"/>
                    <a:pt x="1718310" y="2137410"/>
                    <a:pt x="2211070" y="2151380"/>
                  </a:cubicBezTo>
                  <a:cubicBezTo>
                    <a:pt x="2579370" y="2161540"/>
                    <a:pt x="2946400" y="2186940"/>
                    <a:pt x="3314700" y="2184400"/>
                  </a:cubicBezTo>
                  <a:cubicBezTo>
                    <a:pt x="3314700" y="2142490"/>
                    <a:pt x="3313430" y="2100580"/>
                    <a:pt x="3313430" y="2058670"/>
                  </a:cubicBezTo>
                  <a:cubicBezTo>
                    <a:pt x="3305810" y="1399540"/>
                    <a:pt x="3284220" y="660400"/>
                    <a:pt x="3282950" y="0"/>
                  </a:cubicBezTo>
                  <a:close/>
                </a:path>
              </a:pathLst>
            </a:custGeom>
            <a:blipFill>
              <a:blip r:embed="rId4"/>
              <a:stretch>
                <a:fillRect l="-8662" r="-8662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57150" y="2434590"/>
              <a:ext cx="3294380" cy="2214880"/>
            </a:xfrm>
            <a:custGeom>
              <a:avLst/>
              <a:gdLst/>
              <a:ahLst/>
              <a:cxnLst/>
              <a:rect l="l" t="t" r="r" b="b"/>
              <a:pathLst>
                <a:path w="3294380" h="2214880">
                  <a:moveTo>
                    <a:pt x="3275330" y="1115060"/>
                  </a:moveTo>
                  <a:cubicBezTo>
                    <a:pt x="3266440" y="949960"/>
                    <a:pt x="3263900" y="784860"/>
                    <a:pt x="3262630" y="619760"/>
                  </a:cubicBezTo>
                  <a:cubicBezTo>
                    <a:pt x="3260090" y="426720"/>
                    <a:pt x="3260090" y="233680"/>
                    <a:pt x="3260090" y="41910"/>
                  </a:cubicBezTo>
                  <a:cubicBezTo>
                    <a:pt x="3105150" y="43180"/>
                    <a:pt x="2950210" y="39370"/>
                    <a:pt x="2795270" y="34290"/>
                  </a:cubicBezTo>
                  <a:cubicBezTo>
                    <a:pt x="2550160" y="26670"/>
                    <a:pt x="2303780" y="11430"/>
                    <a:pt x="2058670" y="6350"/>
                  </a:cubicBezTo>
                  <a:cubicBezTo>
                    <a:pt x="1812290" y="1270"/>
                    <a:pt x="1565910" y="0"/>
                    <a:pt x="1319530" y="2540"/>
                  </a:cubicBezTo>
                  <a:cubicBezTo>
                    <a:pt x="886460" y="5080"/>
                    <a:pt x="454660" y="15240"/>
                    <a:pt x="21590" y="17780"/>
                  </a:cubicBezTo>
                  <a:cubicBezTo>
                    <a:pt x="20320" y="285750"/>
                    <a:pt x="13970" y="553720"/>
                    <a:pt x="8890" y="820420"/>
                  </a:cubicBezTo>
                  <a:cubicBezTo>
                    <a:pt x="5080" y="993140"/>
                    <a:pt x="2540" y="1165860"/>
                    <a:pt x="0" y="1338580"/>
                  </a:cubicBezTo>
                  <a:lnTo>
                    <a:pt x="0" y="1414780"/>
                  </a:lnTo>
                  <a:cubicBezTo>
                    <a:pt x="8890" y="1676400"/>
                    <a:pt x="21590" y="1938020"/>
                    <a:pt x="30480" y="2199640"/>
                  </a:cubicBezTo>
                  <a:cubicBezTo>
                    <a:pt x="419100" y="2200910"/>
                    <a:pt x="807720" y="2212340"/>
                    <a:pt x="1196340" y="2214880"/>
                  </a:cubicBezTo>
                  <a:cubicBezTo>
                    <a:pt x="1280160" y="2211070"/>
                    <a:pt x="1363980" y="2207260"/>
                    <a:pt x="1447800" y="2204720"/>
                  </a:cubicBezTo>
                  <a:cubicBezTo>
                    <a:pt x="1714500" y="2197100"/>
                    <a:pt x="1982470" y="2199640"/>
                    <a:pt x="2249170" y="2198370"/>
                  </a:cubicBezTo>
                  <a:lnTo>
                    <a:pt x="3294380" y="2190750"/>
                  </a:lnTo>
                  <a:lnTo>
                    <a:pt x="3294380" y="1358900"/>
                  </a:lnTo>
                  <a:cubicBezTo>
                    <a:pt x="3285489" y="1276350"/>
                    <a:pt x="3279139" y="1196340"/>
                    <a:pt x="3275330" y="1115060"/>
                  </a:cubicBezTo>
                  <a:close/>
                </a:path>
              </a:pathLst>
            </a:custGeom>
            <a:blipFill>
              <a:blip r:embed="rId5"/>
              <a:stretch>
                <a:fillRect t="-42601" b="-42601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275216" y="2799133"/>
            <a:ext cx="3381364" cy="4691354"/>
            <a:chOff x="0" y="0"/>
            <a:chExt cx="3350260" cy="4648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14700" cy="2186940"/>
            </a:xfrm>
            <a:custGeom>
              <a:avLst/>
              <a:gdLst/>
              <a:ahLst/>
              <a:cxnLst/>
              <a:rect l="l" t="t" r="r" b="b"/>
              <a:pathLst>
                <a:path w="3314700" h="2186940">
                  <a:moveTo>
                    <a:pt x="3282950" y="0"/>
                  </a:moveTo>
                  <a:lnTo>
                    <a:pt x="1334770" y="0"/>
                  </a:lnTo>
                  <a:cubicBezTo>
                    <a:pt x="890270" y="17780"/>
                    <a:pt x="445770" y="53340"/>
                    <a:pt x="0" y="55880"/>
                  </a:cubicBezTo>
                  <a:cubicBezTo>
                    <a:pt x="2540" y="410210"/>
                    <a:pt x="20320" y="844550"/>
                    <a:pt x="39370" y="1198880"/>
                  </a:cubicBezTo>
                  <a:cubicBezTo>
                    <a:pt x="55880" y="1518920"/>
                    <a:pt x="72390" y="1838960"/>
                    <a:pt x="76200" y="2160270"/>
                  </a:cubicBezTo>
                  <a:cubicBezTo>
                    <a:pt x="294640" y="2159000"/>
                    <a:pt x="514350" y="2156460"/>
                    <a:pt x="732790" y="2152650"/>
                  </a:cubicBezTo>
                  <a:cubicBezTo>
                    <a:pt x="1225550" y="2145030"/>
                    <a:pt x="1718310" y="2137410"/>
                    <a:pt x="2211070" y="2151380"/>
                  </a:cubicBezTo>
                  <a:cubicBezTo>
                    <a:pt x="2579370" y="2161540"/>
                    <a:pt x="2946400" y="2186940"/>
                    <a:pt x="3314700" y="2184400"/>
                  </a:cubicBezTo>
                  <a:cubicBezTo>
                    <a:pt x="3314700" y="2142490"/>
                    <a:pt x="3313430" y="2100580"/>
                    <a:pt x="3313430" y="2058670"/>
                  </a:cubicBezTo>
                  <a:cubicBezTo>
                    <a:pt x="3305810" y="1399540"/>
                    <a:pt x="3284220" y="660400"/>
                    <a:pt x="3282950" y="0"/>
                  </a:cubicBezTo>
                  <a:close/>
                </a:path>
              </a:pathLst>
            </a:custGeom>
            <a:blipFill>
              <a:blip r:embed="rId6"/>
              <a:stretch>
                <a:fillRect t="-4581" b="-4581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57150" y="2434590"/>
              <a:ext cx="3294380" cy="2214880"/>
            </a:xfrm>
            <a:custGeom>
              <a:avLst/>
              <a:gdLst/>
              <a:ahLst/>
              <a:cxnLst/>
              <a:rect l="l" t="t" r="r" b="b"/>
              <a:pathLst>
                <a:path w="3294380" h="2214880">
                  <a:moveTo>
                    <a:pt x="3275330" y="1115060"/>
                  </a:moveTo>
                  <a:cubicBezTo>
                    <a:pt x="3266440" y="949960"/>
                    <a:pt x="3263900" y="784860"/>
                    <a:pt x="3262630" y="619760"/>
                  </a:cubicBezTo>
                  <a:cubicBezTo>
                    <a:pt x="3260090" y="426720"/>
                    <a:pt x="3260090" y="233680"/>
                    <a:pt x="3260090" y="41910"/>
                  </a:cubicBezTo>
                  <a:cubicBezTo>
                    <a:pt x="3105150" y="43180"/>
                    <a:pt x="2950210" y="39370"/>
                    <a:pt x="2795270" y="34290"/>
                  </a:cubicBezTo>
                  <a:cubicBezTo>
                    <a:pt x="2550160" y="26670"/>
                    <a:pt x="2303780" y="11430"/>
                    <a:pt x="2058670" y="6350"/>
                  </a:cubicBezTo>
                  <a:cubicBezTo>
                    <a:pt x="1812290" y="1270"/>
                    <a:pt x="1565910" y="0"/>
                    <a:pt x="1319530" y="2540"/>
                  </a:cubicBezTo>
                  <a:cubicBezTo>
                    <a:pt x="886460" y="5080"/>
                    <a:pt x="454660" y="15240"/>
                    <a:pt x="21590" y="17780"/>
                  </a:cubicBezTo>
                  <a:cubicBezTo>
                    <a:pt x="20320" y="285750"/>
                    <a:pt x="13970" y="553720"/>
                    <a:pt x="8890" y="820420"/>
                  </a:cubicBezTo>
                  <a:cubicBezTo>
                    <a:pt x="5080" y="993140"/>
                    <a:pt x="2540" y="1165860"/>
                    <a:pt x="0" y="1338580"/>
                  </a:cubicBezTo>
                  <a:lnTo>
                    <a:pt x="0" y="1414780"/>
                  </a:lnTo>
                  <a:cubicBezTo>
                    <a:pt x="8890" y="1676400"/>
                    <a:pt x="21590" y="1938020"/>
                    <a:pt x="30480" y="2199640"/>
                  </a:cubicBezTo>
                  <a:cubicBezTo>
                    <a:pt x="419100" y="2200910"/>
                    <a:pt x="807720" y="2212340"/>
                    <a:pt x="1196340" y="2214880"/>
                  </a:cubicBezTo>
                  <a:cubicBezTo>
                    <a:pt x="1280160" y="2211070"/>
                    <a:pt x="1363980" y="2207260"/>
                    <a:pt x="1447800" y="2204720"/>
                  </a:cubicBezTo>
                  <a:cubicBezTo>
                    <a:pt x="1714500" y="2197100"/>
                    <a:pt x="1982470" y="2199640"/>
                    <a:pt x="2249170" y="2198370"/>
                  </a:cubicBezTo>
                  <a:lnTo>
                    <a:pt x="3294380" y="2190750"/>
                  </a:lnTo>
                  <a:lnTo>
                    <a:pt x="3294380" y="1358900"/>
                  </a:lnTo>
                  <a:cubicBezTo>
                    <a:pt x="3285489" y="1276350"/>
                    <a:pt x="3279139" y="1196340"/>
                    <a:pt x="3275330" y="1115060"/>
                  </a:cubicBezTo>
                  <a:close/>
                </a:path>
              </a:pathLst>
            </a:custGeom>
            <a:blipFill>
              <a:blip r:embed="rId7"/>
              <a:stretch>
                <a:fillRect t="-6222" b="-6222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3725421" y="4164619"/>
            <a:ext cx="3381364" cy="4691354"/>
            <a:chOff x="0" y="0"/>
            <a:chExt cx="3350260" cy="4648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314700" cy="2186940"/>
            </a:xfrm>
            <a:custGeom>
              <a:avLst/>
              <a:gdLst/>
              <a:ahLst/>
              <a:cxnLst/>
              <a:rect l="l" t="t" r="r" b="b"/>
              <a:pathLst>
                <a:path w="3314700" h="2186940">
                  <a:moveTo>
                    <a:pt x="3282950" y="0"/>
                  </a:moveTo>
                  <a:lnTo>
                    <a:pt x="1334770" y="0"/>
                  </a:lnTo>
                  <a:cubicBezTo>
                    <a:pt x="890270" y="17780"/>
                    <a:pt x="445770" y="53340"/>
                    <a:pt x="0" y="55880"/>
                  </a:cubicBezTo>
                  <a:cubicBezTo>
                    <a:pt x="2540" y="410210"/>
                    <a:pt x="20320" y="844550"/>
                    <a:pt x="39370" y="1198880"/>
                  </a:cubicBezTo>
                  <a:cubicBezTo>
                    <a:pt x="55880" y="1518920"/>
                    <a:pt x="72390" y="1838960"/>
                    <a:pt x="76200" y="2160270"/>
                  </a:cubicBezTo>
                  <a:cubicBezTo>
                    <a:pt x="294640" y="2159000"/>
                    <a:pt x="514350" y="2156460"/>
                    <a:pt x="732790" y="2152650"/>
                  </a:cubicBezTo>
                  <a:cubicBezTo>
                    <a:pt x="1225550" y="2145030"/>
                    <a:pt x="1718310" y="2137410"/>
                    <a:pt x="2211070" y="2151380"/>
                  </a:cubicBezTo>
                  <a:cubicBezTo>
                    <a:pt x="2579370" y="2161540"/>
                    <a:pt x="2946400" y="2186940"/>
                    <a:pt x="3314700" y="2184400"/>
                  </a:cubicBezTo>
                  <a:cubicBezTo>
                    <a:pt x="3314700" y="2142490"/>
                    <a:pt x="3313430" y="2100580"/>
                    <a:pt x="3313430" y="2058670"/>
                  </a:cubicBezTo>
                  <a:cubicBezTo>
                    <a:pt x="3305810" y="1399540"/>
                    <a:pt x="3284220" y="660400"/>
                    <a:pt x="3282950" y="0"/>
                  </a:cubicBezTo>
                  <a:close/>
                </a:path>
              </a:pathLst>
            </a:custGeom>
            <a:blipFill>
              <a:blip r:embed="rId8"/>
              <a:stretch>
                <a:fillRect t="-5213" b="-5213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57150" y="2434590"/>
              <a:ext cx="3294380" cy="2214880"/>
            </a:xfrm>
            <a:custGeom>
              <a:avLst/>
              <a:gdLst/>
              <a:ahLst/>
              <a:cxnLst/>
              <a:rect l="l" t="t" r="r" b="b"/>
              <a:pathLst>
                <a:path w="3294380" h="2214880">
                  <a:moveTo>
                    <a:pt x="3275330" y="1115060"/>
                  </a:moveTo>
                  <a:cubicBezTo>
                    <a:pt x="3266440" y="949960"/>
                    <a:pt x="3263900" y="784860"/>
                    <a:pt x="3262630" y="619760"/>
                  </a:cubicBezTo>
                  <a:cubicBezTo>
                    <a:pt x="3260090" y="426720"/>
                    <a:pt x="3260090" y="233680"/>
                    <a:pt x="3260090" y="41910"/>
                  </a:cubicBezTo>
                  <a:cubicBezTo>
                    <a:pt x="3105150" y="43180"/>
                    <a:pt x="2950210" y="39370"/>
                    <a:pt x="2795270" y="34290"/>
                  </a:cubicBezTo>
                  <a:cubicBezTo>
                    <a:pt x="2550160" y="26670"/>
                    <a:pt x="2303780" y="11430"/>
                    <a:pt x="2058670" y="6350"/>
                  </a:cubicBezTo>
                  <a:cubicBezTo>
                    <a:pt x="1812290" y="1270"/>
                    <a:pt x="1565910" y="0"/>
                    <a:pt x="1319530" y="2540"/>
                  </a:cubicBezTo>
                  <a:cubicBezTo>
                    <a:pt x="886460" y="5080"/>
                    <a:pt x="454660" y="15240"/>
                    <a:pt x="21590" y="17780"/>
                  </a:cubicBezTo>
                  <a:cubicBezTo>
                    <a:pt x="20320" y="285750"/>
                    <a:pt x="13970" y="553720"/>
                    <a:pt x="8890" y="820420"/>
                  </a:cubicBezTo>
                  <a:cubicBezTo>
                    <a:pt x="5080" y="993140"/>
                    <a:pt x="2540" y="1165860"/>
                    <a:pt x="0" y="1338580"/>
                  </a:cubicBezTo>
                  <a:lnTo>
                    <a:pt x="0" y="1414780"/>
                  </a:lnTo>
                  <a:cubicBezTo>
                    <a:pt x="8890" y="1676400"/>
                    <a:pt x="21590" y="1938020"/>
                    <a:pt x="30480" y="2199640"/>
                  </a:cubicBezTo>
                  <a:cubicBezTo>
                    <a:pt x="419100" y="2200910"/>
                    <a:pt x="807720" y="2212340"/>
                    <a:pt x="1196340" y="2214880"/>
                  </a:cubicBezTo>
                  <a:cubicBezTo>
                    <a:pt x="1280160" y="2211070"/>
                    <a:pt x="1363980" y="2207260"/>
                    <a:pt x="1447800" y="2204720"/>
                  </a:cubicBezTo>
                  <a:cubicBezTo>
                    <a:pt x="1714500" y="2197100"/>
                    <a:pt x="1982470" y="2199640"/>
                    <a:pt x="2249170" y="2198370"/>
                  </a:cubicBezTo>
                  <a:lnTo>
                    <a:pt x="3294380" y="2190750"/>
                  </a:lnTo>
                  <a:lnTo>
                    <a:pt x="3294380" y="1358900"/>
                  </a:lnTo>
                  <a:cubicBezTo>
                    <a:pt x="3285489" y="1276350"/>
                    <a:pt x="3279139" y="1196340"/>
                    <a:pt x="3275330" y="1115060"/>
                  </a:cubicBezTo>
                  <a:close/>
                </a:path>
              </a:pathLst>
            </a:custGeom>
            <a:blipFill>
              <a:blip r:embed="rId9"/>
              <a:stretch>
                <a:fillRect t="-5705" b="-5705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162384" y="4164619"/>
            <a:ext cx="3381364" cy="4691354"/>
            <a:chOff x="0" y="0"/>
            <a:chExt cx="3350260" cy="46482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14700" cy="2186940"/>
            </a:xfrm>
            <a:custGeom>
              <a:avLst/>
              <a:gdLst/>
              <a:ahLst/>
              <a:cxnLst/>
              <a:rect l="l" t="t" r="r" b="b"/>
              <a:pathLst>
                <a:path w="3314700" h="2186940">
                  <a:moveTo>
                    <a:pt x="3282950" y="0"/>
                  </a:moveTo>
                  <a:lnTo>
                    <a:pt x="1334770" y="0"/>
                  </a:lnTo>
                  <a:cubicBezTo>
                    <a:pt x="890270" y="17780"/>
                    <a:pt x="445770" y="53340"/>
                    <a:pt x="0" y="55880"/>
                  </a:cubicBezTo>
                  <a:cubicBezTo>
                    <a:pt x="2540" y="410210"/>
                    <a:pt x="20320" y="844550"/>
                    <a:pt x="39370" y="1198880"/>
                  </a:cubicBezTo>
                  <a:cubicBezTo>
                    <a:pt x="55880" y="1518920"/>
                    <a:pt x="72390" y="1838960"/>
                    <a:pt x="76200" y="2160270"/>
                  </a:cubicBezTo>
                  <a:cubicBezTo>
                    <a:pt x="294640" y="2159000"/>
                    <a:pt x="514350" y="2156460"/>
                    <a:pt x="732790" y="2152650"/>
                  </a:cubicBezTo>
                  <a:cubicBezTo>
                    <a:pt x="1225550" y="2145030"/>
                    <a:pt x="1718310" y="2137410"/>
                    <a:pt x="2211070" y="2151380"/>
                  </a:cubicBezTo>
                  <a:cubicBezTo>
                    <a:pt x="2579370" y="2161540"/>
                    <a:pt x="2946400" y="2186940"/>
                    <a:pt x="3314700" y="2184400"/>
                  </a:cubicBezTo>
                  <a:cubicBezTo>
                    <a:pt x="3314700" y="2142490"/>
                    <a:pt x="3313430" y="2100580"/>
                    <a:pt x="3313430" y="2058670"/>
                  </a:cubicBezTo>
                  <a:cubicBezTo>
                    <a:pt x="3305810" y="1399540"/>
                    <a:pt x="3284220" y="660400"/>
                    <a:pt x="3282950" y="0"/>
                  </a:cubicBezTo>
                  <a:close/>
                </a:path>
              </a:pathLst>
            </a:custGeom>
            <a:blipFill>
              <a:blip r:embed="rId10"/>
              <a:stretch>
                <a:fillRect t="-43041" b="-43041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57150" y="2434590"/>
              <a:ext cx="3294380" cy="2214880"/>
            </a:xfrm>
            <a:custGeom>
              <a:avLst/>
              <a:gdLst/>
              <a:ahLst/>
              <a:cxnLst/>
              <a:rect l="l" t="t" r="r" b="b"/>
              <a:pathLst>
                <a:path w="3294380" h="2214880">
                  <a:moveTo>
                    <a:pt x="3275330" y="1115060"/>
                  </a:moveTo>
                  <a:cubicBezTo>
                    <a:pt x="3266440" y="949960"/>
                    <a:pt x="3263900" y="784860"/>
                    <a:pt x="3262630" y="619760"/>
                  </a:cubicBezTo>
                  <a:cubicBezTo>
                    <a:pt x="3260090" y="426720"/>
                    <a:pt x="3260090" y="233680"/>
                    <a:pt x="3260090" y="41910"/>
                  </a:cubicBezTo>
                  <a:cubicBezTo>
                    <a:pt x="3105150" y="43180"/>
                    <a:pt x="2950210" y="39370"/>
                    <a:pt x="2795270" y="34290"/>
                  </a:cubicBezTo>
                  <a:cubicBezTo>
                    <a:pt x="2550160" y="26670"/>
                    <a:pt x="2303780" y="11430"/>
                    <a:pt x="2058670" y="6350"/>
                  </a:cubicBezTo>
                  <a:cubicBezTo>
                    <a:pt x="1812290" y="1270"/>
                    <a:pt x="1565910" y="0"/>
                    <a:pt x="1319530" y="2540"/>
                  </a:cubicBezTo>
                  <a:cubicBezTo>
                    <a:pt x="886460" y="5080"/>
                    <a:pt x="454660" y="15240"/>
                    <a:pt x="21590" y="17780"/>
                  </a:cubicBezTo>
                  <a:cubicBezTo>
                    <a:pt x="20320" y="285750"/>
                    <a:pt x="13970" y="553720"/>
                    <a:pt x="8890" y="820420"/>
                  </a:cubicBezTo>
                  <a:cubicBezTo>
                    <a:pt x="5080" y="993140"/>
                    <a:pt x="2540" y="1165860"/>
                    <a:pt x="0" y="1338580"/>
                  </a:cubicBezTo>
                  <a:lnTo>
                    <a:pt x="0" y="1414780"/>
                  </a:lnTo>
                  <a:cubicBezTo>
                    <a:pt x="8890" y="1676400"/>
                    <a:pt x="21590" y="1938020"/>
                    <a:pt x="30480" y="2199640"/>
                  </a:cubicBezTo>
                  <a:cubicBezTo>
                    <a:pt x="419100" y="2200910"/>
                    <a:pt x="807720" y="2212340"/>
                    <a:pt x="1196340" y="2214880"/>
                  </a:cubicBezTo>
                  <a:cubicBezTo>
                    <a:pt x="1280160" y="2211070"/>
                    <a:pt x="1363980" y="2207260"/>
                    <a:pt x="1447800" y="2204720"/>
                  </a:cubicBezTo>
                  <a:cubicBezTo>
                    <a:pt x="1714500" y="2197100"/>
                    <a:pt x="1982470" y="2199640"/>
                    <a:pt x="2249170" y="2198370"/>
                  </a:cubicBezTo>
                  <a:lnTo>
                    <a:pt x="3294380" y="2190750"/>
                  </a:lnTo>
                  <a:lnTo>
                    <a:pt x="3294380" y="1358900"/>
                  </a:lnTo>
                  <a:cubicBezTo>
                    <a:pt x="3285489" y="1276350"/>
                    <a:pt x="3279139" y="1196340"/>
                    <a:pt x="3275330" y="1115060"/>
                  </a:cubicBezTo>
                  <a:close/>
                </a:path>
              </a:pathLst>
            </a:custGeom>
            <a:blipFill>
              <a:blip r:embed="rId11"/>
              <a:stretch>
                <a:fillRect t="-36297" b="-36297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4715198" y="2570605"/>
            <a:ext cx="3381364" cy="4691354"/>
            <a:chOff x="0" y="0"/>
            <a:chExt cx="3350260" cy="46482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314700" cy="2186940"/>
            </a:xfrm>
            <a:custGeom>
              <a:avLst/>
              <a:gdLst/>
              <a:ahLst/>
              <a:cxnLst/>
              <a:rect l="l" t="t" r="r" b="b"/>
              <a:pathLst>
                <a:path w="3314700" h="2186940">
                  <a:moveTo>
                    <a:pt x="3282950" y="0"/>
                  </a:moveTo>
                  <a:lnTo>
                    <a:pt x="1334770" y="0"/>
                  </a:lnTo>
                  <a:cubicBezTo>
                    <a:pt x="890270" y="17780"/>
                    <a:pt x="445770" y="53340"/>
                    <a:pt x="0" y="55880"/>
                  </a:cubicBezTo>
                  <a:cubicBezTo>
                    <a:pt x="2540" y="410210"/>
                    <a:pt x="20320" y="844550"/>
                    <a:pt x="39370" y="1198880"/>
                  </a:cubicBezTo>
                  <a:cubicBezTo>
                    <a:pt x="55880" y="1518920"/>
                    <a:pt x="72390" y="1838960"/>
                    <a:pt x="76200" y="2160270"/>
                  </a:cubicBezTo>
                  <a:cubicBezTo>
                    <a:pt x="294640" y="2159000"/>
                    <a:pt x="514350" y="2156460"/>
                    <a:pt x="732790" y="2152650"/>
                  </a:cubicBezTo>
                  <a:cubicBezTo>
                    <a:pt x="1225550" y="2145030"/>
                    <a:pt x="1718310" y="2137410"/>
                    <a:pt x="2211070" y="2151380"/>
                  </a:cubicBezTo>
                  <a:cubicBezTo>
                    <a:pt x="2579370" y="2161540"/>
                    <a:pt x="2946400" y="2186940"/>
                    <a:pt x="3314700" y="2184400"/>
                  </a:cubicBezTo>
                  <a:cubicBezTo>
                    <a:pt x="3314700" y="2142490"/>
                    <a:pt x="3313430" y="2100580"/>
                    <a:pt x="3313430" y="2058670"/>
                  </a:cubicBezTo>
                  <a:cubicBezTo>
                    <a:pt x="3305810" y="1399540"/>
                    <a:pt x="3284220" y="660400"/>
                    <a:pt x="3282950" y="0"/>
                  </a:cubicBezTo>
                  <a:close/>
                </a:path>
              </a:pathLst>
            </a:custGeom>
            <a:blipFill>
              <a:blip r:embed="rId12"/>
              <a:stretch>
                <a:fillRect l="-11786" r="-11786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57150" y="2434590"/>
              <a:ext cx="3294380" cy="2214880"/>
            </a:xfrm>
            <a:custGeom>
              <a:avLst/>
              <a:gdLst/>
              <a:ahLst/>
              <a:cxnLst/>
              <a:rect l="l" t="t" r="r" b="b"/>
              <a:pathLst>
                <a:path w="3294380" h="2214880">
                  <a:moveTo>
                    <a:pt x="3275330" y="1115060"/>
                  </a:moveTo>
                  <a:cubicBezTo>
                    <a:pt x="3266440" y="949960"/>
                    <a:pt x="3263900" y="784860"/>
                    <a:pt x="3262630" y="619760"/>
                  </a:cubicBezTo>
                  <a:cubicBezTo>
                    <a:pt x="3260090" y="426720"/>
                    <a:pt x="3260090" y="233680"/>
                    <a:pt x="3260090" y="41910"/>
                  </a:cubicBezTo>
                  <a:cubicBezTo>
                    <a:pt x="3105150" y="43180"/>
                    <a:pt x="2950210" y="39370"/>
                    <a:pt x="2795270" y="34290"/>
                  </a:cubicBezTo>
                  <a:cubicBezTo>
                    <a:pt x="2550160" y="26670"/>
                    <a:pt x="2303780" y="11430"/>
                    <a:pt x="2058670" y="6350"/>
                  </a:cubicBezTo>
                  <a:cubicBezTo>
                    <a:pt x="1812290" y="1270"/>
                    <a:pt x="1565910" y="0"/>
                    <a:pt x="1319530" y="2540"/>
                  </a:cubicBezTo>
                  <a:cubicBezTo>
                    <a:pt x="886460" y="5080"/>
                    <a:pt x="454660" y="15240"/>
                    <a:pt x="21590" y="17780"/>
                  </a:cubicBezTo>
                  <a:cubicBezTo>
                    <a:pt x="20320" y="285750"/>
                    <a:pt x="13970" y="553720"/>
                    <a:pt x="8890" y="820420"/>
                  </a:cubicBezTo>
                  <a:cubicBezTo>
                    <a:pt x="5080" y="993140"/>
                    <a:pt x="2540" y="1165860"/>
                    <a:pt x="0" y="1338580"/>
                  </a:cubicBezTo>
                  <a:lnTo>
                    <a:pt x="0" y="1414780"/>
                  </a:lnTo>
                  <a:cubicBezTo>
                    <a:pt x="8890" y="1676400"/>
                    <a:pt x="21590" y="1938020"/>
                    <a:pt x="30480" y="2199640"/>
                  </a:cubicBezTo>
                  <a:cubicBezTo>
                    <a:pt x="419100" y="2200910"/>
                    <a:pt x="807720" y="2212340"/>
                    <a:pt x="1196340" y="2214880"/>
                  </a:cubicBezTo>
                  <a:cubicBezTo>
                    <a:pt x="1280160" y="2211070"/>
                    <a:pt x="1363980" y="2207260"/>
                    <a:pt x="1447800" y="2204720"/>
                  </a:cubicBezTo>
                  <a:cubicBezTo>
                    <a:pt x="1714500" y="2197100"/>
                    <a:pt x="1982470" y="2199640"/>
                    <a:pt x="2249170" y="2198370"/>
                  </a:cubicBezTo>
                  <a:lnTo>
                    <a:pt x="3294380" y="2190750"/>
                  </a:lnTo>
                  <a:lnTo>
                    <a:pt x="3294380" y="1358900"/>
                  </a:lnTo>
                  <a:cubicBezTo>
                    <a:pt x="3285489" y="1276350"/>
                    <a:pt x="3279139" y="1196340"/>
                    <a:pt x="3275330" y="1115060"/>
                  </a:cubicBezTo>
                  <a:close/>
                </a:path>
              </a:pathLst>
            </a:custGeom>
            <a:blipFill>
              <a:blip r:embed="rId13"/>
              <a:stretch>
                <a:fillRect l="-12505" r="-12505"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7417414" y="942975"/>
            <a:ext cx="3744970" cy="7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9"/>
              </a:lnSpc>
            </a:pPr>
            <a:r>
              <a:rPr lang="en-US" sz="4649">
                <a:solidFill>
                  <a:srgbClr val="00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GEZİLERİMİZ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81001" y="1825015"/>
            <a:ext cx="2752508" cy="555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ÇANAKKALE GEZİMİZ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191000" y="3341053"/>
            <a:ext cx="2244257" cy="555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ULUDAĞ GEZİMİZ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12589" y="2081872"/>
            <a:ext cx="2624420" cy="555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KİTAP FUARI GEZİMİZ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039600" y="3341053"/>
            <a:ext cx="1792765" cy="555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LİSE GEZİMİZ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715199" y="1641525"/>
            <a:ext cx="2786840" cy="555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BİLİM FUARI GEZİMİZ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75986" y="779074"/>
            <a:ext cx="6727994" cy="1563151"/>
          </a:xfrm>
          <a:custGeom>
            <a:avLst/>
            <a:gdLst/>
            <a:ahLst/>
            <a:cxnLst/>
            <a:rect l="l" t="t" r="r" b="b"/>
            <a:pathLst>
              <a:path w="6727994" h="1563151">
                <a:moveTo>
                  <a:pt x="0" y="0"/>
                </a:moveTo>
                <a:lnTo>
                  <a:pt x="6727994" y="0"/>
                </a:lnTo>
                <a:lnTo>
                  <a:pt x="6727994" y="1563151"/>
                </a:lnTo>
                <a:lnTo>
                  <a:pt x="0" y="15631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72607" y="2989971"/>
            <a:ext cx="3932997" cy="5456697"/>
            <a:chOff x="0" y="0"/>
            <a:chExt cx="3350260" cy="4648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14700" cy="2186940"/>
            </a:xfrm>
            <a:custGeom>
              <a:avLst/>
              <a:gdLst/>
              <a:ahLst/>
              <a:cxnLst/>
              <a:rect l="l" t="t" r="r" b="b"/>
              <a:pathLst>
                <a:path w="3314700" h="2186940">
                  <a:moveTo>
                    <a:pt x="3282950" y="0"/>
                  </a:moveTo>
                  <a:lnTo>
                    <a:pt x="1334770" y="0"/>
                  </a:lnTo>
                  <a:cubicBezTo>
                    <a:pt x="890270" y="17780"/>
                    <a:pt x="445770" y="53340"/>
                    <a:pt x="0" y="55880"/>
                  </a:cubicBezTo>
                  <a:cubicBezTo>
                    <a:pt x="2540" y="410210"/>
                    <a:pt x="20320" y="844550"/>
                    <a:pt x="39370" y="1198880"/>
                  </a:cubicBezTo>
                  <a:cubicBezTo>
                    <a:pt x="55880" y="1518920"/>
                    <a:pt x="72390" y="1838960"/>
                    <a:pt x="76200" y="2160270"/>
                  </a:cubicBezTo>
                  <a:cubicBezTo>
                    <a:pt x="294640" y="2159000"/>
                    <a:pt x="514350" y="2156460"/>
                    <a:pt x="732790" y="2152650"/>
                  </a:cubicBezTo>
                  <a:cubicBezTo>
                    <a:pt x="1225550" y="2145030"/>
                    <a:pt x="1718310" y="2137410"/>
                    <a:pt x="2211070" y="2151380"/>
                  </a:cubicBezTo>
                  <a:cubicBezTo>
                    <a:pt x="2579370" y="2161540"/>
                    <a:pt x="2946400" y="2186940"/>
                    <a:pt x="3314700" y="2184400"/>
                  </a:cubicBezTo>
                  <a:cubicBezTo>
                    <a:pt x="3314700" y="2142490"/>
                    <a:pt x="3313430" y="2100580"/>
                    <a:pt x="3313430" y="2058670"/>
                  </a:cubicBezTo>
                  <a:cubicBezTo>
                    <a:pt x="3305810" y="1399540"/>
                    <a:pt x="3284220" y="660400"/>
                    <a:pt x="3282950" y="0"/>
                  </a:cubicBezTo>
                  <a:close/>
                </a:path>
              </a:pathLst>
            </a:custGeom>
            <a:blipFill>
              <a:blip r:embed="rId4"/>
              <a:stretch>
                <a:fillRect l="-2375" r="-2375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57150" y="2434590"/>
              <a:ext cx="3294380" cy="2214880"/>
            </a:xfrm>
            <a:custGeom>
              <a:avLst/>
              <a:gdLst/>
              <a:ahLst/>
              <a:cxnLst/>
              <a:rect l="l" t="t" r="r" b="b"/>
              <a:pathLst>
                <a:path w="3294380" h="2214880">
                  <a:moveTo>
                    <a:pt x="3275330" y="1115060"/>
                  </a:moveTo>
                  <a:cubicBezTo>
                    <a:pt x="3266440" y="949960"/>
                    <a:pt x="3263900" y="784860"/>
                    <a:pt x="3262630" y="619760"/>
                  </a:cubicBezTo>
                  <a:cubicBezTo>
                    <a:pt x="3260090" y="426720"/>
                    <a:pt x="3260090" y="233680"/>
                    <a:pt x="3260090" y="41910"/>
                  </a:cubicBezTo>
                  <a:cubicBezTo>
                    <a:pt x="3105150" y="43180"/>
                    <a:pt x="2950210" y="39370"/>
                    <a:pt x="2795270" y="34290"/>
                  </a:cubicBezTo>
                  <a:cubicBezTo>
                    <a:pt x="2550160" y="26670"/>
                    <a:pt x="2303780" y="11430"/>
                    <a:pt x="2058670" y="6350"/>
                  </a:cubicBezTo>
                  <a:cubicBezTo>
                    <a:pt x="1812290" y="1270"/>
                    <a:pt x="1565910" y="0"/>
                    <a:pt x="1319530" y="2540"/>
                  </a:cubicBezTo>
                  <a:cubicBezTo>
                    <a:pt x="886460" y="5080"/>
                    <a:pt x="454660" y="15240"/>
                    <a:pt x="21590" y="17780"/>
                  </a:cubicBezTo>
                  <a:cubicBezTo>
                    <a:pt x="20320" y="285750"/>
                    <a:pt x="13970" y="553720"/>
                    <a:pt x="8890" y="820420"/>
                  </a:cubicBezTo>
                  <a:cubicBezTo>
                    <a:pt x="5080" y="993140"/>
                    <a:pt x="2540" y="1165860"/>
                    <a:pt x="0" y="1338580"/>
                  </a:cubicBezTo>
                  <a:lnTo>
                    <a:pt x="0" y="1414780"/>
                  </a:lnTo>
                  <a:cubicBezTo>
                    <a:pt x="8890" y="1676400"/>
                    <a:pt x="21590" y="1938020"/>
                    <a:pt x="30480" y="2199640"/>
                  </a:cubicBezTo>
                  <a:cubicBezTo>
                    <a:pt x="419100" y="2200910"/>
                    <a:pt x="807720" y="2212340"/>
                    <a:pt x="1196340" y="2214880"/>
                  </a:cubicBezTo>
                  <a:cubicBezTo>
                    <a:pt x="1280160" y="2211070"/>
                    <a:pt x="1363980" y="2207260"/>
                    <a:pt x="1447800" y="2204720"/>
                  </a:cubicBezTo>
                  <a:cubicBezTo>
                    <a:pt x="1714500" y="2197100"/>
                    <a:pt x="1982470" y="2199640"/>
                    <a:pt x="2249170" y="2198370"/>
                  </a:cubicBezTo>
                  <a:lnTo>
                    <a:pt x="3294380" y="2190750"/>
                  </a:lnTo>
                  <a:lnTo>
                    <a:pt x="3294380" y="1358900"/>
                  </a:lnTo>
                  <a:cubicBezTo>
                    <a:pt x="3285489" y="1276350"/>
                    <a:pt x="3279139" y="1196340"/>
                    <a:pt x="3275330" y="1115060"/>
                  </a:cubicBezTo>
                  <a:close/>
                </a:path>
              </a:pathLst>
            </a:custGeom>
            <a:blipFill>
              <a:blip r:embed="rId5"/>
              <a:stretch>
                <a:fillRect t="-16453" b="-1645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363228" y="4704899"/>
            <a:ext cx="3932997" cy="5456697"/>
            <a:chOff x="0" y="0"/>
            <a:chExt cx="3350260" cy="4648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14700" cy="2186940"/>
            </a:xfrm>
            <a:custGeom>
              <a:avLst/>
              <a:gdLst/>
              <a:ahLst/>
              <a:cxnLst/>
              <a:rect l="l" t="t" r="r" b="b"/>
              <a:pathLst>
                <a:path w="3314700" h="2186940">
                  <a:moveTo>
                    <a:pt x="3282950" y="0"/>
                  </a:moveTo>
                  <a:lnTo>
                    <a:pt x="1334770" y="0"/>
                  </a:lnTo>
                  <a:cubicBezTo>
                    <a:pt x="890270" y="17780"/>
                    <a:pt x="445770" y="53340"/>
                    <a:pt x="0" y="55880"/>
                  </a:cubicBezTo>
                  <a:cubicBezTo>
                    <a:pt x="2540" y="410210"/>
                    <a:pt x="20320" y="844550"/>
                    <a:pt x="39370" y="1198880"/>
                  </a:cubicBezTo>
                  <a:cubicBezTo>
                    <a:pt x="55880" y="1518920"/>
                    <a:pt x="72390" y="1838960"/>
                    <a:pt x="76200" y="2160270"/>
                  </a:cubicBezTo>
                  <a:cubicBezTo>
                    <a:pt x="294640" y="2159000"/>
                    <a:pt x="514350" y="2156460"/>
                    <a:pt x="732790" y="2152650"/>
                  </a:cubicBezTo>
                  <a:cubicBezTo>
                    <a:pt x="1225550" y="2145030"/>
                    <a:pt x="1718310" y="2137410"/>
                    <a:pt x="2211070" y="2151380"/>
                  </a:cubicBezTo>
                  <a:cubicBezTo>
                    <a:pt x="2579370" y="2161540"/>
                    <a:pt x="2946400" y="2186940"/>
                    <a:pt x="3314700" y="2184400"/>
                  </a:cubicBezTo>
                  <a:cubicBezTo>
                    <a:pt x="3314700" y="2142490"/>
                    <a:pt x="3313430" y="2100580"/>
                    <a:pt x="3313430" y="2058670"/>
                  </a:cubicBezTo>
                  <a:cubicBezTo>
                    <a:pt x="3305810" y="1399540"/>
                    <a:pt x="3284220" y="660400"/>
                    <a:pt x="3282950" y="0"/>
                  </a:cubicBezTo>
                  <a:close/>
                </a:path>
              </a:pathLst>
            </a:custGeom>
            <a:blipFill>
              <a:blip r:embed="rId6"/>
              <a:stretch>
                <a:fillRect t="-28921" b="-28921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57150" y="2434590"/>
              <a:ext cx="3294380" cy="2214880"/>
            </a:xfrm>
            <a:custGeom>
              <a:avLst/>
              <a:gdLst/>
              <a:ahLst/>
              <a:cxnLst/>
              <a:rect l="l" t="t" r="r" b="b"/>
              <a:pathLst>
                <a:path w="3294380" h="2214880">
                  <a:moveTo>
                    <a:pt x="3275330" y="1115060"/>
                  </a:moveTo>
                  <a:cubicBezTo>
                    <a:pt x="3266440" y="949960"/>
                    <a:pt x="3263900" y="784860"/>
                    <a:pt x="3262630" y="619760"/>
                  </a:cubicBezTo>
                  <a:cubicBezTo>
                    <a:pt x="3260090" y="426720"/>
                    <a:pt x="3260090" y="233680"/>
                    <a:pt x="3260090" y="41910"/>
                  </a:cubicBezTo>
                  <a:cubicBezTo>
                    <a:pt x="3105150" y="43180"/>
                    <a:pt x="2950210" y="39370"/>
                    <a:pt x="2795270" y="34290"/>
                  </a:cubicBezTo>
                  <a:cubicBezTo>
                    <a:pt x="2550160" y="26670"/>
                    <a:pt x="2303780" y="11430"/>
                    <a:pt x="2058670" y="6350"/>
                  </a:cubicBezTo>
                  <a:cubicBezTo>
                    <a:pt x="1812290" y="1270"/>
                    <a:pt x="1565910" y="0"/>
                    <a:pt x="1319530" y="2540"/>
                  </a:cubicBezTo>
                  <a:cubicBezTo>
                    <a:pt x="886460" y="5080"/>
                    <a:pt x="454660" y="15240"/>
                    <a:pt x="21590" y="17780"/>
                  </a:cubicBezTo>
                  <a:cubicBezTo>
                    <a:pt x="20320" y="285750"/>
                    <a:pt x="13970" y="553720"/>
                    <a:pt x="8890" y="820420"/>
                  </a:cubicBezTo>
                  <a:cubicBezTo>
                    <a:pt x="5080" y="993140"/>
                    <a:pt x="2540" y="1165860"/>
                    <a:pt x="0" y="1338580"/>
                  </a:cubicBezTo>
                  <a:lnTo>
                    <a:pt x="0" y="1414780"/>
                  </a:lnTo>
                  <a:cubicBezTo>
                    <a:pt x="8890" y="1676400"/>
                    <a:pt x="21590" y="1938020"/>
                    <a:pt x="30480" y="2199640"/>
                  </a:cubicBezTo>
                  <a:cubicBezTo>
                    <a:pt x="419100" y="2200910"/>
                    <a:pt x="807720" y="2212340"/>
                    <a:pt x="1196340" y="2214880"/>
                  </a:cubicBezTo>
                  <a:cubicBezTo>
                    <a:pt x="1280160" y="2211070"/>
                    <a:pt x="1363980" y="2207260"/>
                    <a:pt x="1447800" y="2204720"/>
                  </a:cubicBezTo>
                  <a:cubicBezTo>
                    <a:pt x="1714500" y="2197100"/>
                    <a:pt x="1982470" y="2199640"/>
                    <a:pt x="2249170" y="2198370"/>
                  </a:cubicBezTo>
                  <a:lnTo>
                    <a:pt x="3294380" y="2190750"/>
                  </a:lnTo>
                  <a:lnTo>
                    <a:pt x="3294380" y="1358900"/>
                  </a:lnTo>
                  <a:cubicBezTo>
                    <a:pt x="3285489" y="1276350"/>
                    <a:pt x="3279139" y="1196340"/>
                    <a:pt x="3275330" y="1115060"/>
                  </a:cubicBezTo>
                  <a:close/>
                </a:path>
              </a:pathLst>
            </a:custGeom>
            <a:blipFill>
              <a:blip r:embed="rId7"/>
              <a:stretch>
                <a:fillRect t="-35573" b="-35573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4499808" y="4704899"/>
            <a:ext cx="3932997" cy="5456697"/>
            <a:chOff x="0" y="0"/>
            <a:chExt cx="3350260" cy="4648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314700" cy="2186940"/>
            </a:xfrm>
            <a:custGeom>
              <a:avLst/>
              <a:gdLst/>
              <a:ahLst/>
              <a:cxnLst/>
              <a:rect l="l" t="t" r="r" b="b"/>
              <a:pathLst>
                <a:path w="3314700" h="2186940">
                  <a:moveTo>
                    <a:pt x="3282950" y="0"/>
                  </a:moveTo>
                  <a:lnTo>
                    <a:pt x="1334770" y="0"/>
                  </a:lnTo>
                  <a:cubicBezTo>
                    <a:pt x="890270" y="17780"/>
                    <a:pt x="445770" y="53340"/>
                    <a:pt x="0" y="55880"/>
                  </a:cubicBezTo>
                  <a:cubicBezTo>
                    <a:pt x="2540" y="410210"/>
                    <a:pt x="20320" y="844550"/>
                    <a:pt x="39370" y="1198880"/>
                  </a:cubicBezTo>
                  <a:cubicBezTo>
                    <a:pt x="55880" y="1518920"/>
                    <a:pt x="72390" y="1838960"/>
                    <a:pt x="76200" y="2160270"/>
                  </a:cubicBezTo>
                  <a:cubicBezTo>
                    <a:pt x="294640" y="2159000"/>
                    <a:pt x="514350" y="2156460"/>
                    <a:pt x="732790" y="2152650"/>
                  </a:cubicBezTo>
                  <a:cubicBezTo>
                    <a:pt x="1225550" y="2145030"/>
                    <a:pt x="1718310" y="2137410"/>
                    <a:pt x="2211070" y="2151380"/>
                  </a:cubicBezTo>
                  <a:cubicBezTo>
                    <a:pt x="2579370" y="2161540"/>
                    <a:pt x="2946400" y="2186940"/>
                    <a:pt x="3314700" y="2184400"/>
                  </a:cubicBezTo>
                  <a:cubicBezTo>
                    <a:pt x="3314700" y="2142490"/>
                    <a:pt x="3313430" y="2100580"/>
                    <a:pt x="3313430" y="2058670"/>
                  </a:cubicBezTo>
                  <a:cubicBezTo>
                    <a:pt x="3305810" y="1399540"/>
                    <a:pt x="3284220" y="660400"/>
                    <a:pt x="3282950" y="0"/>
                  </a:cubicBezTo>
                  <a:close/>
                </a:path>
              </a:pathLst>
            </a:custGeom>
            <a:blipFill>
              <a:blip r:embed="rId8"/>
              <a:stretch>
                <a:fillRect l="-21464" r="-21464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57150" y="2434590"/>
              <a:ext cx="3294380" cy="2214880"/>
            </a:xfrm>
            <a:custGeom>
              <a:avLst/>
              <a:gdLst/>
              <a:ahLst/>
              <a:cxnLst/>
              <a:rect l="l" t="t" r="r" b="b"/>
              <a:pathLst>
                <a:path w="3294380" h="2214880">
                  <a:moveTo>
                    <a:pt x="3275330" y="1115060"/>
                  </a:moveTo>
                  <a:cubicBezTo>
                    <a:pt x="3266440" y="949960"/>
                    <a:pt x="3263900" y="784860"/>
                    <a:pt x="3262630" y="619760"/>
                  </a:cubicBezTo>
                  <a:cubicBezTo>
                    <a:pt x="3260090" y="426720"/>
                    <a:pt x="3260090" y="233680"/>
                    <a:pt x="3260090" y="41910"/>
                  </a:cubicBezTo>
                  <a:cubicBezTo>
                    <a:pt x="3105150" y="43180"/>
                    <a:pt x="2950210" y="39370"/>
                    <a:pt x="2795270" y="34290"/>
                  </a:cubicBezTo>
                  <a:cubicBezTo>
                    <a:pt x="2550160" y="26670"/>
                    <a:pt x="2303780" y="11430"/>
                    <a:pt x="2058670" y="6350"/>
                  </a:cubicBezTo>
                  <a:cubicBezTo>
                    <a:pt x="1812290" y="1270"/>
                    <a:pt x="1565910" y="0"/>
                    <a:pt x="1319530" y="2540"/>
                  </a:cubicBezTo>
                  <a:cubicBezTo>
                    <a:pt x="886460" y="5080"/>
                    <a:pt x="454660" y="15240"/>
                    <a:pt x="21590" y="17780"/>
                  </a:cubicBezTo>
                  <a:cubicBezTo>
                    <a:pt x="20320" y="285750"/>
                    <a:pt x="13970" y="553720"/>
                    <a:pt x="8890" y="820420"/>
                  </a:cubicBezTo>
                  <a:cubicBezTo>
                    <a:pt x="5080" y="993140"/>
                    <a:pt x="2540" y="1165860"/>
                    <a:pt x="0" y="1338580"/>
                  </a:cubicBezTo>
                  <a:lnTo>
                    <a:pt x="0" y="1414780"/>
                  </a:lnTo>
                  <a:cubicBezTo>
                    <a:pt x="8890" y="1676400"/>
                    <a:pt x="21590" y="1938020"/>
                    <a:pt x="30480" y="2199640"/>
                  </a:cubicBezTo>
                  <a:cubicBezTo>
                    <a:pt x="419100" y="2200910"/>
                    <a:pt x="807720" y="2212340"/>
                    <a:pt x="1196340" y="2214880"/>
                  </a:cubicBezTo>
                  <a:cubicBezTo>
                    <a:pt x="1280160" y="2211070"/>
                    <a:pt x="1363980" y="2207260"/>
                    <a:pt x="1447800" y="2204720"/>
                  </a:cubicBezTo>
                  <a:cubicBezTo>
                    <a:pt x="1714500" y="2197100"/>
                    <a:pt x="1982470" y="2199640"/>
                    <a:pt x="2249170" y="2198370"/>
                  </a:cubicBezTo>
                  <a:lnTo>
                    <a:pt x="3294380" y="2190750"/>
                  </a:lnTo>
                  <a:lnTo>
                    <a:pt x="3294380" y="1358900"/>
                  </a:lnTo>
                  <a:cubicBezTo>
                    <a:pt x="3285489" y="1276350"/>
                    <a:pt x="3279139" y="1196340"/>
                    <a:pt x="3275330" y="1115060"/>
                  </a:cubicBezTo>
                  <a:close/>
                </a:path>
              </a:pathLst>
            </a:custGeom>
            <a:blipFill>
              <a:blip r:embed="rId9"/>
              <a:stretch>
                <a:fillRect l="-17380" r="-17380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6400801" y="1075304"/>
            <a:ext cx="5221606" cy="828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95"/>
              </a:lnSpc>
            </a:pPr>
            <a:r>
              <a:rPr lang="en-US" sz="4782" dirty="0">
                <a:solidFill>
                  <a:srgbClr val="00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ETKİNLİKLERİMİZ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2465" y="1580179"/>
            <a:ext cx="3793138" cy="1409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6"/>
              </a:lnSpc>
            </a:pPr>
            <a:r>
              <a:rPr lang="en-US" sz="3954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10 KASIM ATATÜRKÜ ANMA </a:t>
            </a:r>
          </a:p>
          <a:p>
            <a:pPr algn="ctr">
              <a:lnSpc>
                <a:spcPts val="5536"/>
              </a:lnSpc>
            </a:pPr>
            <a:r>
              <a:rPr lang="en-US" sz="3954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ETKİNLİĞİMİZ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915786" y="3015518"/>
            <a:ext cx="2707960" cy="1409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6"/>
              </a:lnSpc>
            </a:pPr>
            <a:r>
              <a:rPr lang="en-US" sz="3954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MEVLANA HAFTASI </a:t>
            </a:r>
          </a:p>
          <a:p>
            <a:pPr algn="ctr">
              <a:lnSpc>
                <a:spcPts val="5536"/>
              </a:lnSpc>
            </a:pPr>
            <a:r>
              <a:rPr lang="en-US" sz="3954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ETKİNLİĞİMİZ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982200" y="3015518"/>
            <a:ext cx="2553811" cy="13438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36"/>
              </a:lnSpc>
            </a:pPr>
            <a:r>
              <a:rPr lang="en-US" sz="3954" dirty="0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RAMAZAN AYI </a:t>
            </a:r>
          </a:p>
          <a:p>
            <a:pPr algn="ctr">
              <a:lnSpc>
                <a:spcPts val="5536"/>
              </a:lnSpc>
            </a:pPr>
            <a:r>
              <a:rPr lang="en-US" sz="3954" dirty="0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ETKİNLİKLERİMİZ</a:t>
            </a:r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3806520" y="2639013"/>
            <a:ext cx="3932997" cy="5456697"/>
            <a:chOff x="0" y="0"/>
            <a:chExt cx="3350260" cy="46482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314700" cy="2186940"/>
            </a:xfrm>
            <a:custGeom>
              <a:avLst/>
              <a:gdLst/>
              <a:ahLst/>
              <a:cxnLst/>
              <a:rect l="l" t="t" r="r" b="b"/>
              <a:pathLst>
                <a:path w="3314700" h="2186940">
                  <a:moveTo>
                    <a:pt x="3282950" y="0"/>
                  </a:moveTo>
                  <a:lnTo>
                    <a:pt x="1334770" y="0"/>
                  </a:lnTo>
                  <a:cubicBezTo>
                    <a:pt x="890270" y="17780"/>
                    <a:pt x="445770" y="53340"/>
                    <a:pt x="0" y="55880"/>
                  </a:cubicBezTo>
                  <a:cubicBezTo>
                    <a:pt x="2540" y="410210"/>
                    <a:pt x="20320" y="844550"/>
                    <a:pt x="39370" y="1198880"/>
                  </a:cubicBezTo>
                  <a:cubicBezTo>
                    <a:pt x="55880" y="1518920"/>
                    <a:pt x="72390" y="1838960"/>
                    <a:pt x="76200" y="2160270"/>
                  </a:cubicBezTo>
                  <a:cubicBezTo>
                    <a:pt x="294640" y="2159000"/>
                    <a:pt x="514350" y="2156460"/>
                    <a:pt x="732790" y="2152650"/>
                  </a:cubicBezTo>
                  <a:cubicBezTo>
                    <a:pt x="1225550" y="2145030"/>
                    <a:pt x="1718310" y="2137410"/>
                    <a:pt x="2211070" y="2151380"/>
                  </a:cubicBezTo>
                  <a:cubicBezTo>
                    <a:pt x="2579370" y="2161540"/>
                    <a:pt x="2946400" y="2186940"/>
                    <a:pt x="3314700" y="2184400"/>
                  </a:cubicBezTo>
                  <a:cubicBezTo>
                    <a:pt x="3314700" y="2142490"/>
                    <a:pt x="3313430" y="2100580"/>
                    <a:pt x="3313430" y="2058670"/>
                  </a:cubicBezTo>
                  <a:cubicBezTo>
                    <a:pt x="3305810" y="1399540"/>
                    <a:pt x="3284220" y="660400"/>
                    <a:pt x="3282950" y="0"/>
                  </a:cubicBezTo>
                  <a:close/>
                </a:path>
              </a:pathLst>
            </a:custGeom>
            <a:blipFill>
              <a:blip r:embed="rId10"/>
              <a:stretch>
                <a:fillRect l="-8713" r="-8713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57150" y="2434590"/>
              <a:ext cx="3294380" cy="2214880"/>
            </a:xfrm>
            <a:custGeom>
              <a:avLst/>
              <a:gdLst/>
              <a:ahLst/>
              <a:cxnLst/>
              <a:rect l="l" t="t" r="r" b="b"/>
              <a:pathLst>
                <a:path w="3294380" h="2214880">
                  <a:moveTo>
                    <a:pt x="3275330" y="1115060"/>
                  </a:moveTo>
                  <a:cubicBezTo>
                    <a:pt x="3266440" y="949960"/>
                    <a:pt x="3263900" y="784860"/>
                    <a:pt x="3262630" y="619760"/>
                  </a:cubicBezTo>
                  <a:cubicBezTo>
                    <a:pt x="3260090" y="426720"/>
                    <a:pt x="3260090" y="233680"/>
                    <a:pt x="3260090" y="41910"/>
                  </a:cubicBezTo>
                  <a:cubicBezTo>
                    <a:pt x="3105150" y="43180"/>
                    <a:pt x="2950210" y="39370"/>
                    <a:pt x="2795270" y="34290"/>
                  </a:cubicBezTo>
                  <a:cubicBezTo>
                    <a:pt x="2550160" y="26670"/>
                    <a:pt x="2303780" y="11430"/>
                    <a:pt x="2058670" y="6350"/>
                  </a:cubicBezTo>
                  <a:cubicBezTo>
                    <a:pt x="1812290" y="1270"/>
                    <a:pt x="1565910" y="0"/>
                    <a:pt x="1319530" y="2540"/>
                  </a:cubicBezTo>
                  <a:cubicBezTo>
                    <a:pt x="886460" y="5080"/>
                    <a:pt x="454660" y="15240"/>
                    <a:pt x="21590" y="17780"/>
                  </a:cubicBezTo>
                  <a:cubicBezTo>
                    <a:pt x="20320" y="285750"/>
                    <a:pt x="13970" y="553720"/>
                    <a:pt x="8890" y="820420"/>
                  </a:cubicBezTo>
                  <a:cubicBezTo>
                    <a:pt x="5080" y="993140"/>
                    <a:pt x="2540" y="1165860"/>
                    <a:pt x="0" y="1338580"/>
                  </a:cubicBezTo>
                  <a:lnTo>
                    <a:pt x="0" y="1414780"/>
                  </a:lnTo>
                  <a:cubicBezTo>
                    <a:pt x="8890" y="1676400"/>
                    <a:pt x="21590" y="1938020"/>
                    <a:pt x="30480" y="2199640"/>
                  </a:cubicBezTo>
                  <a:cubicBezTo>
                    <a:pt x="419100" y="2200910"/>
                    <a:pt x="807720" y="2212340"/>
                    <a:pt x="1196340" y="2214880"/>
                  </a:cubicBezTo>
                  <a:cubicBezTo>
                    <a:pt x="1280160" y="2211070"/>
                    <a:pt x="1363980" y="2207260"/>
                    <a:pt x="1447800" y="2204720"/>
                  </a:cubicBezTo>
                  <a:cubicBezTo>
                    <a:pt x="1714500" y="2197100"/>
                    <a:pt x="1982470" y="2199640"/>
                    <a:pt x="2249170" y="2198370"/>
                  </a:cubicBezTo>
                  <a:lnTo>
                    <a:pt x="3294380" y="2190750"/>
                  </a:lnTo>
                  <a:lnTo>
                    <a:pt x="3294380" y="1358900"/>
                  </a:lnTo>
                  <a:cubicBezTo>
                    <a:pt x="3285489" y="1276350"/>
                    <a:pt x="3279139" y="1196340"/>
                    <a:pt x="3275330" y="1115060"/>
                  </a:cubicBezTo>
                  <a:close/>
                </a:path>
              </a:pathLst>
            </a:custGeom>
            <a:blipFill>
              <a:blip r:embed="rId11"/>
              <a:stretch>
                <a:fillRect t="-228" b="-228"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13873611" y="1630403"/>
            <a:ext cx="3568929" cy="638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36"/>
              </a:lnSpc>
            </a:pPr>
            <a:r>
              <a:rPr lang="en-US" sz="3954" dirty="0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23 NİSAN ETKİNLİĞİMİZ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59163" y="639180"/>
            <a:ext cx="6945317" cy="1613642"/>
          </a:xfrm>
          <a:custGeom>
            <a:avLst/>
            <a:gdLst/>
            <a:ahLst/>
            <a:cxnLst/>
            <a:rect l="l" t="t" r="r" b="b"/>
            <a:pathLst>
              <a:path w="6945317" h="1613642">
                <a:moveTo>
                  <a:pt x="0" y="0"/>
                </a:moveTo>
                <a:lnTo>
                  <a:pt x="6945317" y="0"/>
                </a:lnTo>
                <a:lnTo>
                  <a:pt x="6945317" y="1613642"/>
                </a:lnTo>
                <a:lnTo>
                  <a:pt x="0" y="1613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72607" y="3082127"/>
            <a:ext cx="4054218" cy="5624882"/>
            <a:chOff x="0" y="0"/>
            <a:chExt cx="3350260" cy="4648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14700" cy="2186940"/>
            </a:xfrm>
            <a:custGeom>
              <a:avLst/>
              <a:gdLst/>
              <a:ahLst/>
              <a:cxnLst/>
              <a:rect l="l" t="t" r="r" b="b"/>
              <a:pathLst>
                <a:path w="3314700" h="2186940">
                  <a:moveTo>
                    <a:pt x="3282950" y="0"/>
                  </a:moveTo>
                  <a:lnTo>
                    <a:pt x="1334770" y="0"/>
                  </a:lnTo>
                  <a:cubicBezTo>
                    <a:pt x="890270" y="17780"/>
                    <a:pt x="445770" y="53340"/>
                    <a:pt x="0" y="55880"/>
                  </a:cubicBezTo>
                  <a:cubicBezTo>
                    <a:pt x="2540" y="410210"/>
                    <a:pt x="20320" y="844550"/>
                    <a:pt x="39370" y="1198880"/>
                  </a:cubicBezTo>
                  <a:cubicBezTo>
                    <a:pt x="55880" y="1518920"/>
                    <a:pt x="72390" y="1838960"/>
                    <a:pt x="76200" y="2160270"/>
                  </a:cubicBezTo>
                  <a:cubicBezTo>
                    <a:pt x="294640" y="2159000"/>
                    <a:pt x="514350" y="2156460"/>
                    <a:pt x="732790" y="2152650"/>
                  </a:cubicBezTo>
                  <a:cubicBezTo>
                    <a:pt x="1225550" y="2145030"/>
                    <a:pt x="1718310" y="2137410"/>
                    <a:pt x="2211070" y="2151380"/>
                  </a:cubicBezTo>
                  <a:cubicBezTo>
                    <a:pt x="2579370" y="2161540"/>
                    <a:pt x="2946400" y="2186940"/>
                    <a:pt x="3314700" y="2184400"/>
                  </a:cubicBezTo>
                  <a:cubicBezTo>
                    <a:pt x="3314700" y="2142490"/>
                    <a:pt x="3313430" y="2100580"/>
                    <a:pt x="3313430" y="2058670"/>
                  </a:cubicBezTo>
                  <a:cubicBezTo>
                    <a:pt x="3305810" y="1399540"/>
                    <a:pt x="3284220" y="660400"/>
                    <a:pt x="3282950" y="0"/>
                  </a:cubicBezTo>
                  <a:close/>
                </a:path>
              </a:pathLst>
            </a:custGeom>
            <a:blipFill>
              <a:blip r:embed="rId4"/>
              <a:stretch>
                <a:fillRect l="-2959" r="-295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57150" y="2434590"/>
              <a:ext cx="3294380" cy="2214880"/>
            </a:xfrm>
            <a:custGeom>
              <a:avLst/>
              <a:gdLst/>
              <a:ahLst/>
              <a:cxnLst/>
              <a:rect l="l" t="t" r="r" b="b"/>
              <a:pathLst>
                <a:path w="3294380" h="2214880">
                  <a:moveTo>
                    <a:pt x="3275330" y="1115060"/>
                  </a:moveTo>
                  <a:cubicBezTo>
                    <a:pt x="3266440" y="949960"/>
                    <a:pt x="3263900" y="784860"/>
                    <a:pt x="3262630" y="619760"/>
                  </a:cubicBezTo>
                  <a:cubicBezTo>
                    <a:pt x="3260090" y="426720"/>
                    <a:pt x="3260090" y="233680"/>
                    <a:pt x="3260090" y="41910"/>
                  </a:cubicBezTo>
                  <a:cubicBezTo>
                    <a:pt x="3105150" y="43180"/>
                    <a:pt x="2950210" y="39370"/>
                    <a:pt x="2795270" y="34290"/>
                  </a:cubicBezTo>
                  <a:cubicBezTo>
                    <a:pt x="2550160" y="26670"/>
                    <a:pt x="2303780" y="11430"/>
                    <a:pt x="2058670" y="6350"/>
                  </a:cubicBezTo>
                  <a:cubicBezTo>
                    <a:pt x="1812290" y="1270"/>
                    <a:pt x="1565910" y="0"/>
                    <a:pt x="1319530" y="2540"/>
                  </a:cubicBezTo>
                  <a:cubicBezTo>
                    <a:pt x="886460" y="5080"/>
                    <a:pt x="454660" y="15240"/>
                    <a:pt x="21590" y="17780"/>
                  </a:cubicBezTo>
                  <a:cubicBezTo>
                    <a:pt x="20320" y="285750"/>
                    <a:pt x="13970" y="553720"/>
                    <a:pt x="8890" y="820420"/>
                  </a:cubicBezTo>
                  <a:cubicBezTo>
                    <a:pt x="5080" y="993140"/>
                    <a:pt x="2540" y="1165860"/>
                    <a:pt x="0" y="1338580"/>
                  </a:cubicBezTo>
                  <a:lnTo>
                    <a:pt x="0" y="1414780"/>
                  </a:lnTo>
                  <a:cubicBezTo>
                    <a:pt x="8890" y="1676400"/>
                    <a:pt x="21590" y="1938020"/>
                    <a:pt x="30480" y="2199640"/>
                  </a:cubicBezTo>
                  <a:cubicBezTo>
                    <a:pt x="419100" y="2200910"/>
                    <a:pt x="807720" y="2212340"/>
                    <a:pt x="1196340" y="2214880"/>
                  </a:cubicBezTo>
                  <a:cubicBezTo>
                    <a:pt x="1280160" y="2211070"/>
                    <a:pt x="1363980" y="2207260"/>
                    <a:pt x="1447800" y="2204720"/>
                  </a:cubicBezTo>
                  <a:cubicBezTo>
                    <a:pt x="1714500" y="2197100"/>
                    <a:pt x="1982470" y="2199640"/>
                    <a:pt x="2249170" y="2198370"/>
                  </a:cubicBezTo>
                  <a:lnTo>
                    <a:pt x="3294380" y="2190750"/>
                  </a:lnTo>
                  <a:lnTo>
                    <a:pt x="3294380" y="1358900"/>
                  </a:lnTo>
                  <a:cubicBezTo>
                    <a:pt x="3285489" y="1276350"/>
                    <a:pt x="3279139" y="1196340"/>
                    <a:pt x="3275330" y="1115060"/>
                  </a:cubicBezTo>
                  <a:close/>
                </a:path>
              </a:pathLst>
            </a:custGeom>
            <a:blipFill>
              <a:blip r:embed="rId5"/>
              <a:stretch>
                <a:fillRect l="-5101" r="-5101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432392" y="4404943"/>
            <a:ext cx="4054218" cy="5624882"/>
            <a:chOff x="0" y="0"/>
            <a:chExt cx="3350260" cy="4648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14700" cy="2186940"/>
            </a:xfrm>
            <a:custGeom>
              <a:avLst/>
              <a:gdLst/>
              <a:ahLst/>
              <a:cxnLst/>
              <a:rect l="l" t="t" r="r" b="b"/>
              <a:pathLst>
                <a:path w="3314700" h="2186940">
                  <a:moveTo>
                    <a:pt x="3282950" y="0"/>
                  </a:moveTo>
                  <a:lnTo>
                    <a:pt x="1334770" y="0"/>
                  </a:lnTo>
                  <a:cubicBezTo>
                    <a:pt x="890270" y="17780"/>
                    <a:pt x="445770" y="53340"/>
                    <a:pt x="0" y="55880"/>
                  </a:cubicBezTo>
                  <a:cubicBezTo>
                    <a:pt x="2540" y="410210"/>
                    <a:pt x="20320" y="844550"/>
                    <a:pt x="39370" y="1198880"/>
                  </a:cubicBezTo>
                  <a:cubicBezTo>
                    <a:pt x="55880" y="1518920"/>
                    <a:pt x="72390" y="1838960"/>
                    <a:pt x="76200" y="2160270"/>
                  </a:cubicBezTo>
                  <a:cubicBezTo>
                    <a:pt x="294640" y="2159000"/>
                    <a:pt x="514350" y="2156460"/>
                    <a:pt x="732790" y="2152650"/>
                  </a:cubicBezTo>
                  <a:cubicBezTo>
                    <a:pt x="1225550" y="2145030"/>
                    <a:pt x="1718310" y="2137410"/>
                    <a:pt x="2211070" y="2151380"/>
                  </a:cubicBezTo>
                  <a:cubicBezTo>
                    <a:pt x="2579370" y="2161540"/>
                    <a:pt x="2946400" y="2186940"/>
                    <a:pt x="3314700" y="2184400"/>
                  </a:cubicBezTo>
                  <a:cubicBezTo>
                    <a:pt x="3314700" y="2142490"/>
                    <a:pt x="3313430" y="2100580"/>
                    <a:pt x="3313430" y="2058670"/>
                  </a:cubicBezTo>
                  <a:cubicBezTo>
                    <a:pt x="3305810" y="1399540"/>
                    <a:pt x="3284220" y="660400"/>
                    <a:pt x="3282950" y="0"/>
                  </a:cubicBezTo>
                  <a:close/>
                </a:path>
              </a:pathLst>
            </a:custGeom>
            <a:blipFill>
              <a:blip r:embed="rId6"/>
              <a:stretch>
                <a:fillRect t="-34716" b="-34716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57150" y="2434590"/>
              <a:ext cx="3294380" cy="2214880"/>
            </a:xfrm>
            <a:custGeom>
              <a:avLst/>
              <a:gdLst/>
              <a:ahLst/>
              <a:cxnLst/>
              <a:rect l="l" t="t" r="r" b="b"/>
              <a:pathLst>
                <a:path w="3294380" h="2214880">
                  <a:moveTo>
                    <a:pt x="3275330" y="1115060"/>
                  </a:moveTo>
                  <a:cubicBezTo>
                    <a:pt x="3266440" y="949960"/>
                    <a:pt x="3263900" y="784860"/>
                    <a:pt x="3262630" y="619760"/>
                  </a:cubicBezTo>
                  <a:cubicBezTo>
                    <a:pt x="3260090" y="426720"/>
                    <a:pt x="3260090" y="233680"/>
                    <a:pt x="3260090" y="41910"/>
                  </a:cubicBezTo>
                  <a:cubicBezTo>
                    <a:pt x="3105150" y="43180"/>
                    <a:pt x="2950210" y="39370"/>
                    <a:pt x="2795270" y="34290"/>
                  </a:cubicBezTo>
                  <a:cubicBezTo>
                    <a:pt x="2550160" y="26670"/>
                    <a:pt x="2303780" y="11430"/>
                    <a:pt x="2058670" y="6350"/>
                  </a:cubicBezTo>
                  <a:cubicBezTo>
                    <a:pt x="1812290" y="1270"/>
                    <a:pt x="1565910" y="0"/>
                    <a:pt x="1319530" y="2540"/>
                  </a:cubicBezTo>
                  <a:cubicBezTo>
                    <a:pt x="886460" y="5080"/>
                    <a:pt x="454660" y="15240"/>
                    <a:pt x="21590" y="17780"/>
                  </a:cubicBezTo>
                  <a:cubicBezTo>
                    <a:pt x="20320" y="285750"/>
                    <a:pt x="13970" y="553720"/>
                    <a:pt x="8890" y="820420"/>
                  </a:cubicBezTo>
                  <a:cubicBezTo>
                    <a:pt x="5080" y="993140"/>
                    <a:pt x="2540" y="1165860"/>
                    <a:pt x="0" y="1338580"/>
                  </a:cubicBezTo>
                  <a:lnTo>
                    <a:pt x="0" y="1414780"/>
                  </a:lnTo>
                  <a:cubicBezTo>
                    <a:pt x="8890" y="1676400"/>
                    <a:pt x="21590" y="1938020"/>
                    <a:pt x="30480" y="2199640"/>
                  </a:cubicBezTo>
                  <a:cubicBezTo>
                    <a:pt x="419100" y="2200910"/>
                    <a:pt x="807720" y="2212340"/>
                    <a:pt x="1196340" y="2214880"/>
                  </a:cubicBezTo>
                  <a:cubicBezTo>
                    <a:pt x="1280160" y="2211070"/>
                    <a:pt x="1363980" y="2207260"/>
                    <a:pt x="1447800" y="2204720"/>
                  </a:cubicBezTo>
                  <a:cubicBezTo>
                    <a:pt x="1714500" y="2197100"/>
                    <a:pt x="1982470" y="2199640"/>
                    <a:pt x="2249170" y="2198370"/>
                  </a:cubicBezTo>
                  <a:lnTo>
                    <a:pt x="3294380" y="2190750"/>
                  </a:lnTo>
                  <a:lnTo>
                    <a:pt x="3294380" y="1358900"/>
                  </a:lnTo>
                  <a:cubicBezTo>
                    <a:pt x="3285489" y="1276350"/>
                    <a:pt x="3279139" y="1196340"/>
                    <a:pt x="3275330" y="1115060"/>
                  </a:cubicBezTo>
                  <a:close/>
                </a:path>
              </a:pathLst>
            </a:custGeom>
            <a:blipFill>
              <a:blip r:embed="rId7"/>
              <a:stretch>
                <a:fillRect t="-48828" b="-48828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096001" y="952500"/>
            <a:ext cx="4570912" cy="7162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4"/>
              </a:lnSpc>
            </a:pPr>
            <a:r>
              <a:rPr lang="en-US" sz="4117" dirty="0">
                <a:solidFill>
                  <a:srgbClr val="00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ETKİNLİKLERİMİZ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60171" y="1632405"/>
            <a:ext cx="2423260" cy="1449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7"/>
              </a:lnSpc>
            </a:pPr>
            <a:r>
              <a:rPr lang="en-US" sz="4076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BİLGİ YARIŞMASI </a:t>
            </a:r>
          </a:p>
          <a:p>
            <a:pPr algn="ctr">
              <a:lnSpc>
                <a:spcPts val="5707"/>
              </a:lnSpc>
            </a:pPr>
            <a:r>
              <a:rPr lang="en-US" sz="4076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ETKİNLİĞİMİZ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907733" y="2929727"/>
            <a:ext cx="3099917" cy="1449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7"/>
              </a:lnSpc>
            </a:pPr>
            <a:r>
              <a:rPr lang="en-US" sz="4076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SATRANÇ TURNUVASI </a:t>
            </a:r>
          </a:p>
          <a:p>
            <a:pPr algn="ctr">
              <a:lnSpc>
                <a:spcPts val="5707"/>
              </a:lnSpc>
            </a:pPr>
            <a:r>
              <a:rPr lang="en-US" sz="4076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ETKİNLİĞİMİZ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3822728" y="3082127"/>
            <a:ext cx="4054218" cy="5624882"/>
            <a:chOff x="0" y="0"/>
            <a:chExt cx="3350260" cy="46482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14700" cy="2186940"/>
            </a:xfrm>
            <a:custGeom>
              <a:avLst/>
              <a:gdLst/>
              <a:ahLst/>
              <a:cxnLst/>
              <a:rect l="l" t="t" r="r" b="b"/>
              <a:pathLst>
                <a:path w="3314700" h="2186940">
                  <a:moveTo>
                    <a:pt x="3282950" y="0"/>
                  </a:moveTo>
                  <a:lnTo>
                    <a:pt x="1334770" y="0"/>
                  </a:lnTo>
                  <a:cubicBezTo>
                    <a:pt x="890270" y="17780"/>
                    <a:pt x="445770" y="53340"/>
                    <a:pt x="0" y="55880"/>
                  </a:cubicBezTo>
                  <a:cubicBezTo>
                    <a:pt x="2540" y="410210"/>
                    <a:pt x="20320" y="844550"/>
                    <a:pt x="39370" y="1198880"/>
                  </a:cubicBezTo>
                  <a:cubicBezTo>
                    <a:pt x="55880" y="1518920"/>
                    <a:pt x="72390" y="1838960"/>
                    <a:pt x="76200" y="2160270"/>
                  </a:cubicBezTo>
                  <a:cubicBezTo>
                    <a:pt x="294640" y="2159000"/>
                    <a:pt x="514350" y="2156460"/>
                    <a:pt x="732790" y="2152650"/>
                  </a:cubicBezTo>
                  <a:cubicBezTo>
                    <a:pt x="1225550" y="2145030"/>
                    <a:pt x="1718310" y="2137410"/>
                    <a:pt x="2211070" y="2151380"/>
                  </a:cubicBezTo>
                  <a:cubicBezTo>
                    <a:pt x="2579370" y="2161540"/>
                    <a:pt x="2946400" y="2186940"/>
                    <a:pt x="3314700" y="2184400"/>
                  </a:cubicBezTo>
                  <a:cubicBezTo>
                    <a:pt x="3314700" y="2142490"/>
                    <a:pt x="3313430" y="2100580"/>
                    <a:pt x="3313430" y="2058670"/>
                  </a:cubicBezTo>
                  <a:cubicBezTo>
                    <a:pt x="3305810" y="1399540"/>
                    <a:pt x="3284220" y="660400"/>
                    <a:pt x="3282950" y="0"/>
                  </a:cubicBezTo>
                  <a:close/>
                </a:path>
              </a:pathLst>
            </a:custGeom>
            <a:blipFill>
              <a:blip r:embed="rId8"/>
              <a:stretch>
                <a:fillRect t="-32504" b="-32504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57150" y="2434590"/>
              <a:ext cx="3294380" cy="2214880"/>
            </a:xfrm>
            <a:custGeom>
              <a:avLst/>
              <a:gdLst/>
              <a:ahLst/>
              <a:cxnLst/>
              <a:rect l="l" t="t" r="r" b="b"/>
              <a:pathLst>
                <a:path w="3294380" h="2214880">
                  <a:moveTo>
                    <a:pt x="3275330" y="1115060"/>
                  </a:moveTo>
                  <a:cubicBezTo>
                    <a:pt x="3266440" y="949960"/>
                    <a:pt x="3263900" y="784860"/>
                    <a:pt x="3262630" y="619760"/>
                  </a:cubicBezTo>
                  <a:cubicBezTo>
                    <a:pt x="3260090" y="426720"/>
                    <a:pt x="3260090" y="233680"/>
                    <a:pt x="3260090" y="41910"/>
                  </a:cubicBezTo>
                  <a:cubicBezTo>
                    <a:pt x="3105150" y="43180"/>
                    <a:pt x="2950210" y="39370"/>
                    <a:pt x="2795270" y="34290"/>
                  </a:cubicBezTo>
                  <a:cubicBezTo>
                    <a:pt x="2550160" y="26670"/>
                    <a:pt x="2303780" y="11430"/>
                    <a:pt x="2058670" y="6350"/>
                  </a:cubicBezTo>
                  <a:cubicBezTo>
                    <a:pt x="1812290" y="1270"/>
                    <a:pt x="1565910" y="0"/>
                    <a:pt x="1319530" y="2540"/>
                  </a:cubicBezTo>
                  <a:cubicBezTo>
                    <a:pt x="886460" y="5080"/>
                    <a:pt x="454660" y="15240"/>
                    <a:pt x="21590" y="17780"/>
                  </a:cubicBezTo>
                  <a:cubicBezTo>
                    <a:pt x="20320" y="285750"/>
                    <a:pt x="13970" y="553720"/>
                    <a:pt x="8890" y="820420"/>
                  </a:cubicBezTo>
                  <a:cubicBezTo>
                    <a:pt x="5080" y="993140"/>
                    <a:pt x="2540" y="1165860"/>
                    <a:pt x="0" y="1338580"/>
                  </a:cubicBezTo>
                  <a:lnTo>
                    <a:pt x="0" y="1414780"/>
                  </a:lnTo>
                  <a:cubicBezTo>
                    <a:pt x="8890" y="1676400"/>
                    <a:pt x="21590" y="1938020"/>
                    <a:pt x="30480" y="2199640"/>
                  </a:cubicBezTo>
                  <a:cubicBezTo>
                    <a:pt x="419100" y="2200910"/>
                    <a:pt x="807720" y="2212340"/>
                    <a:pt x="1196340" y="2214880"/>
                  </a:cubicBezTo>
                  <a:cubicBezTo>
                    <a:pt x="1280160" y="2211070"/>
                    <a:pt x="1363980" y="2207260"/>
                    <a:pt x="1447800" y="2204720"/>
                  </a:cubicBezTo>
                  <a:cubicBezTo>
                    <a:pt x="1714500" y="2197100"/>
                    <a:pt x="1982470" y="2199640"/>
                    <a:pt x="2249170" y="2198370"/>
                  </a:cubicBezTo>
                  <a:lnTo>
                    <a:pt x="3294380" y="2190750"/>
                  </a:lnTo>
                  <a:lnTo>
                    <a:pt x="3294380" y="1358900"/>
                  </a:lnTo>
                  <a:cubicBezTo>
                    <a:pt x="3285489" y="1276350"/>
                    <a:pt x="3279139" y="1196340"/>
                    <a:pt x="3275330" y="1115060"/>
                  </a:cubicBezTo>
                  <a:close/>
                </a:path>
              </a:pathLst>
            </a:custGeom>
            <a:blipFill>
              <a:blip r:embed="rId9"/>
              <a:stretch>
                <a:fillRect t="-31439" b="-31439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14083956" y="1992147"/>
            <a:ext cx="3792990" cy="730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7"/>
              </a:lnSpc>
            </a:pPr>
            <a:r>
              <a:rPr lang="en-US" sz="4076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PİLAV GÜNÜ ETKİNLİĞİMİZ</a:t>
            </a:r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9362156" y="4312774"/>
            <a:ext cx="4054218" cy="5624882"/>
            <a:chOff x="0" y="0"/>
            <a:chExt cx="3350260" cy="46482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314700" cy="2186940"/>
            </a:xfrm>
            <a:custGeom>
              <a:avLst/>
              <a:gdLst/>
              <a:ahLst/>
              <a:cxnLst/>
              <a:rect l="l" t="t" r="r" b="b"/>
              <a:pathLst>
                <a:path w="3314700" h="2186940">
                  <a:moveTo>
                    <a:pt x="3282950" y="0"/>
                  </a:moveTo>
                  <a:lnTo>
                    <a:pt x="1334770" y="0"/>
                  </a:lnTo>
                  <a:cubicBezTo>
                    <a:pt x="890270" y="17780"/>
                    <a:pt x="445770" y="53340"/>
                    <a:pt x="0" y="55880"/>
                  </a:cubicBezTo>
                  <a:cubicBezTo>
                    <a:pt x="2540" y="410210"/>
                    <a:pt x="20320" y="844550"/>
                    <a:pt x="39370" y="1198880"/>
                  </a:cubicBezTo>
                  <a:cubicBezTo>
                    <a:pt x="55880" y="1518920"/>
                    <a:pt x="72390" y="1838960"/>
                    <a:pt x="76200" y="2160270"/>
                  </a:cubicBezTo>
                  <a:cubicBezTo>
                    <a:pt x="294640" y="2159000"/>
                    <a:pt x="514350" y="2156460"/>
                    <a:pt x="732790" y="2152650"/>
                  </a:cubicBezTo>
                  <a:cubicBezTo>
                    <a:pt x="1225550" y="2145030"/>
                    <a:pt x="1718310" y="2137410"/>
                    <a:pt x="2211070" y="2151380"/>
                  </a:cubicBezTo>
                  <a:cubicBezTo>
                    <a:pt x="2579370" y="2161540"/>
                    <a:pt x="2946400" y="2186940"/>
                    <a:pt x="3314700" y="2184400"/>
                  </a:cubicBezTo>
                  <a:cubicBezTo>
                    <a:pt x="3314700" y="2142490"/>
                    <a:pt x="3313430" y="2100580"/>
                    <a:pt x="3313430" y="2058670"/>
                  </a:cubicBezTo>
                  <a:cubicBezTo>
                    <a:pt x="3305810" y="1399540"/>
                    <a:pt x="3284220" y="660400"/>
                    <a:pt x="3282950" y="0"/>
                  </a:cubicBezTo>
                  <a:close/>
                </a:path>
              </a:pathLst>
            </a:custGeom>
            <a:blipFill>
              <a:blip r:embed="rId10"/>
              <a:stretch>
                <a:fillRect t="-18595" b="-18595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57150" y="2434590"/>
              <a:ext cx="3294380" cy="2214880"/>
            </a:xfrm>
            <a:custGeom>
              <a:avLst/>
              <a:gdLst/>
              <a:ahLst/>
              <a:cxnLst/>
              <a:rect l="l" t="t" r="r" b="b"/>
              <a:pathLst>
                <a:path w="3294380" h="2214880">
                  <a:moveTo>
                    <a:pt x="3275330" y="1115060"/>
                  </a:moveTo>
                  <a:cubicBezTo>
                    <a:pt x="3266440" y="949960"/>
                    <a:pt x="3263900" y="784860"/>
                    <a:pt x="3262630" y="619760"/>
                  </a:cubicBezTo>
                  <a:cubicBezTo>
                    <a:pt x="3260090" y="426720"/>
                    <a:pt x="3260090" y="233680"/>
                    <a:pt x="3260090" y="41910"/>
                  </a:cubicBezTo>
                  <a:cubicBezTo>
                    <a:pt x="3105150" y="43180"/>
                    <a:pt x="2950210" y="39370"/>
                    <a:pt x="2795270" y="34290"/>
                  </a:cubicBezTo>
                  <a:cubicBezTo>
                    <a:pt x="2550160" y="26670"/>
                    <a:pt x="2303780" y="11430"/>
                    <a:pt x="2058670" y="6350"/>
                  </a:cubicBezTo>
                  <a:cubicBezTo>
                    <a:pt x="1812290" y="1270"/>
                    <a:pt x="1565910" y="0"/>
                    <a:pt x="1319530" y="2540"/>
                  </a:cubicBezTo>
                  <a:cubicBezTo>
                    <a:pt x="886460" y="5080"/>
                    <a:pt x="454660" y="15240"/>
                    <a:pt x="21590" y="17780"/>
                  </a:cubicBezTo>
                  <a:cubicBezTo>
                    <a:pt x="20320" y="285750"/>
                    <a:pt x="13970" y="553720"/>
                    <a:pt x="8890" y="820420"/>
                  </a:cubicBezTo>
                  <a:cubicBezTo>
                    <a:pt x="5080" y="993140"/>
                    <a:pt x="2540" y="1165860"/>
                    <a:pt x="0" y="1338580"/>
                  </a:cubicBezTo>
                  <a:lnTo>
                    <a:pt x="0" y="1414780"/>
                  </a:lnTo>
                  <a:cubicBezTo>
                    <a:pt x="8890" y="1676400"/>
                    <a:pt x="21590" y="1938020"/>
                    <a:pt x="30480" y="2199640"/>
                  </a:cubicBezTo>
                  <a:cubicBezTo>
                    <a:pt x="419100" y="2200910"/>
                    <a:pt x="807720" y="2212340"/>
                    <a:pt x="1196340" y="2214880"/>
                  </a:cubicBezTo>
                  <a:cubicBezTo>
                    <a:pt x="1280160" y="2211070"/>
                    <a:pt x="1363980" y="2207260"/>
                    <a:pt x="1447800" y="2204720"/>
                  </a:cubicBezTo>
                  <a:cubicBezTo>
                    <a:pt x="1714500" y="2197100"/>
                    <a:pt x="1982470" y="2199640"/>
                    <a:pt x="2249170" y="2198370"/>
                  </a:cubicBezTo>
                  <a:lnTo>
                    <a:pt x="3294380" y="2190750"/>
                  </a:lnTo>
                  <a:lnTo>
                    <a:pt x="3294380" y="1358900"/>
                  </a:lnTo>
                  <a:cubicBezTo>
                    <a:pt x="3285489" y="1276350"/>
                    <a:pt x="3279139" y="1196340"/>
                    <a:pt x="3275330" y="1115060"/>
                  </a:cubicBezTo>
                  <a:close/>
                </a:path>
              </a:pathLst>
            </a:custGeom>
            <a:blipFill>
              <a:blip r:embed="rId11"/>
              <a:stretch>
                <a:fillRect t="-13973" b="-13973"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9657152" y="3175169"/>
            <a:ext cx="3464226" cy="730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7"/>
              </a:lnSpc>
            </a:pPr>
            <a:r>
              <a:rPr lang="en-US" sz="4076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KAHVALTI ETKİNLİĞİMİZ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32680" y="0"/>
            <a:ext cx="7315200" cy="1699579"/>
          </a:xfrm>
          <a:custGeom>
            <a:avLst/>
            <a:gdLst/>
            <a:ahLst/>
            <a:cxnLst/>
            <a:rect l="l" t="t" r="r" b="b"/>
            <a:pathLst>
              <a:path w="7315200" h="1699579">
                <a:moveTo>
                  <a:pt x="0" y="0"/>
                </a:moveTo>
                <a:lnTo>
                  <a:pt x="7315200" y="0"/>
                </a:lnTo>
                <a:lnTo>
                  <a:pt x="7315200" y="1699579"/>
                </a:lnTo>
                <a:lnTo>
                  <a:pt x="0" y="1699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55243" y="849790"/>
            <a:ext cx="5523084" cy="4051264"/>
            <a:chOff x="0" y="0"/>
            <a:chExt cx="4198620" cy="3079750"/>
          </a:xfrm>
        </p:grpSpPr>
        <p:sp>
          <p:nvSpPr>
            <p:cNvPr id="4" name="Freeform 4"/>
            <p:cNvSpPr/>
            <p:nvPr/>
          </p:nvSpPr>
          <p:spPr>
            <a:xfrm>
              <a:off x="-12700" y="-2540"/>
              <a:ext cx="4215130" cy="3083560"/>
            </a:xfrm>
            <a:custGeom>
              <a:avLst/>
              <a:gdLst/>
              <a:ahLst/>
              <a:cxnLst/>
              <a:rect l="l" t="t" r="r" b="b"/>
              <a:pathLst>
                <a:path w="4215130" h="308356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4"/>
              <a:stretch>
                <a:fillRect l="-16732" r="-16732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3905014" y="2025632"/>
            <a:ext cx="4565157" cy="3348610"/>
            <a:chOff x="0" y="0"/>
            <a:chExt cx="4198620" cy="3079750"/>
          </a:xfrm>
        </p:grpSpPr>
        <p:sp>
          <p:nvSpPr>
            <p:cNvPr id="6" name="Freeform 6"/>
            <p:cNvSpPr/>
            <p:nvPr/>
          </p:nvSpPr>
          <p:spPr>
            <a:xfrm>
              <a:off x="-12700" y="-2540"/>
              <a:ext cx="4215130" cy="3083560"/>
            </a:xfrm>
            <a:custGeom>
              <a:avLst/>
              <a:gdLst/>
              <a:ahLst/>
              <a:cxnLst/>
              <a:rect l="l" t="t" r="r" b="b"/>
              <a:pathLst>
                <a:path w="4215130" h="308356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5"/>
              <a:stretch>
                <a:fillRect l="-31355" r="-31355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0174195" y="6229357"/>
            <a:ext cx="4747369" cy="3482265"/>
            <a:chOff x="0" y="0"/>
            <a:chExt cx="4198620" cy="3079750"/>
          </a:xfrm>
        </p:grpSpPr>
        <p:sp>
          <p:nvSpPr>
            <p:cNvPr id="8" name="Freeform 8"/>
            <p:cNvSpPr/>
            <p:nvPr/>
          </p:nvSpPr>
          <p:spPr>
            <a:xfrm>
              <a:off x="-12700" y="-2540"/>
              <a:ext cx="4215130" cy="3083560"/>
            </a:xfrm>
            <a:custGeom>
              <a:avLst/>
              <a:gdLst/>
              <a:ahLst/>
              <a:cxnLst/>
              <a:rect l="l" t="t" r="r" b="b"/>
              <a:pathLst>
                <a:path w="4215130" h="308356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6"/>
              <a:stretch>
                <a:fillRect l="-35582" r="-35582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5678371" y="5671329"/>
            <a:ext cx="5005622" cy="4040293"/>
            <a:chOff x="0" y="0"/>
            <a:chExt cx="4198620" cy="3388921"/>
          </a:xfrm>
        </p:grpSpPr>
        <p:sp>
          <p:nvSpPr>
            <p:cNvPr id="10" name="Freeform 10"/>
            <p:cNvSpPr/>
            <p:nvPr/>
          </p:nvSpPr>
          <p:spPr>
            <a:xfrm>
              <a:off x="-12700" y="-2540"/>
              <a:ext cx="4215130" cy="3392731"/>
            </a:xfrm>
            <a:custGeom>
              <a:avLst/>
              <a:gdLst/>
              <a:ahLst/>
              <a:cxnLst/>
              <a:rect l="l" t="t" r="r" b="b"/>
              <a:pathLst>
                <a:path w="4215130" h="3392731">
                  <a:moveTo>
                    <a:pt x="4196080" y="1662762"/>
                  </a:moveTo>
                  <a:cubicBezTo>
                    <a:pt x="4199890" y="1659967"/>
                    <a:pt x="4203700" y="1658569"/>
                    <a:pt x="4206240" y="1654377"/>
                  </a:cubicBezTo>
                  <a:cubicBezTo>
                    <a:pt x="4208780" y="1651582"/>
                    <a:pt x="4213860" y="1647389"/>
                    <a:pt x="4213860" y="1643197"/>
                  </a:cubicBezTo>
                  <a:cubicBezTo>
                    <a:pt x="4213860" y="1640402"/>
                    <a:pt x="4208780" y="1636209"/>
                    <a:pt x="4206240" y="1633414"/>
                  </a:cubicBezTo>
                  <a:lnTo>
                    <a:pt x="4194810" y="1620837"/>
                  </a:lnTo>
                  <a:cubicBezTo>
                    <a:pt x="4197350" y="1618042"/>
                    <a:pt x="4202430" y="1616645"/>
                    <a:pt x="4202430" y="1612452"/>
                  </a:cubicBezTo>
                  <a:cubicBezTo>
                    <a:pt x="4204970" y="1601272"/>
                    <a:pt x="4208780" y="1590092"/>
                    <a:pt x="4208780" y="1578912"/>
                  </a:cubicBezTo>
                  <a:cubicBezTo>
                    <a:pt x="4208780" y="1573322"/>
                    <a:pt x="4199890" y="1569130"/>
                    <a:pt x="4194810" y="1562142"/>
                  </a:cubicBezTo>
                  <a:cubicBezTo>
                    <a:pt x="4199890" y="1562142"/>
                    <a:pt x="4202430" y="1562142"/>
                    <a:pt x="4206240" y="1560745"/>
                  </a:cubicBezTo>
                  <a:lnTo>
                    <a:pt x="4206240" y="1556552"/>
                  </a:lnTo>
                  <a:lnTo>
                    <a:pt x="4194810" y="1556552"/>
                  </a:lnTo>
                  <a:cubicBezTo>
                    <a:pt x="4187190" y="1550962"/>
                    <a:pt x="4179570" y="1539782"/>
                    <a:pt x="4177030" y="1541180"/>
                  </a:cubicBezTo>
                  <a:cubicBezTo>
                    <a:pt x="4163060" y="1549565"/>
                    <a:pt x="4163060" y="1538385"/>
                    <a:pt x="4160520" y="1530000"/>
                  </a:cubicBezTo>
                  <a:cubicBezTo>
                    <a:pt x="4155440" y="1531397"/>
                    <a:pt x="4150360" y="1532795"/>
                    <a:pt x="4146550" y="1531397"/>
                  </a:cubicBezTo>
                  <a:cubicBezTo>
                    <a:pt x="4137660" y="1530000"/>
                    <a:pt x="4128770" y="1525807"/>
                    <a:pt x="4119880" y="1525807"/>
                  </a:cubicBezTo>
                  <a:cubicBezTo>
                    <a:pt x="4108450" y="1524410"/>
                    <a:pt x="4095750" y="1524410"/>
                    <a:pt x="4083050" y="1523012"/>
                  </a:cubicBezTo>
                  <a:cubicBezTo>
                    <a:pt x="4064000" y="1520218"/>
                    <a:pt x="4044950" y="1517422"/>
                    <a:pt x="4025900" y="1514628"/>
                  </a:cubicBezTo>
                  <a:cubicBezTo>
                    <a:pt x="4024630" y="1514628"/>
                    <a:pt x="4022090" y="1517422"/>
                    <a:pt x="4020820" y="1517422"/>
                  </a:cubicBezTo>
                  <a:cubicBezTo>
                    <a:pt x="4010660" y="1516025"/>
                    <a:pt x="4000500" y="1514628"/>
                    <a:pt x="3991610" y="1511832"/>
                  </a:cubicBezTo>
                  <a:cubicBezTo>
                    <a:pt x="3989070" y="1510435"/>
                    <a:pt x="3987800" y="1503448"/>
                    <a:pt x="3987800" y="1500653"/>
                  </a:cubicBezTo>
                  <a:cubicBezTo>
                    <a:pt x="4001770" y="1489473"/>
                    <a:pt x="4015740" y="1478293"/>
                    <a:pt x="4024630" y="1471305"/>
                  </a:cubicBezTo>
                  <a:cubicBezTo>
                    <a:pt x="4034790" y="1469908"/>
                    <a:pt x="4041140" y="1468510"/>
                    <a:pt x="4050030" y="1468510"/>
                  </a:cubicBezTo>
                  <a:cubicBezTo>
                    <a:pt x="4042410" y="1457330"/>
                    <a:pt x="4037330" y="1451740"/>
                    <a:pt x="4030980" y="1443355"/>
                  </a:cubicBezTo>
                  <a:cubicBezTo>
                    <a:pt x="4027170" y="1444753"/>
                    <a:pt x="4023360" y="1446150"/>
                    <a:pt x="4017010" y="1448945"/>
                  </a:cubicBezTo>
                  <a:cubicBezTo>
                    <a:pt x="4017010" y="1441958"/>
                    <a:pt x="4017010" y="1434970"/>
                    <a:pt x="4018280" y="1434970"/>
                  </a:cubicBezTo>
                  <a:cubicBezTo>
                    <a:pt x="4023360" y="1433573"/>
                    <a:pt x="4030980" y="1432175"/>
                    <a:pt x="4034790" y="1434970"/>
                  </a:cubicBezTo>
                  <a:cubicBezTo>
                    <a:pt x="4039870" y="1439163"/>
                    <a:pt x="4042410" y="1446150"/>
                    <a:pt x="4047490" y="1454535"/>
                  </a:cubicBezTo>
                  <a:cubicBezTo>
                    <a:pt x="4050030" y="1454535"/>
                    <a:pt x="4055110" y="1455933"/>
                    <a:pt x="4060190" y="1455933"/>
                  </a:cubicBezTo>
                  <a:cubicBezTo>
                    <a:pt x="4058920" y="1437765"/>
                    <a:pt x="4058920" y="1437765"/>
                    <a:pt x="4044950" y="1411213"/>
                  </a:cubicBezTo>
                  <a:cubicBezTo>
                    <a:pt x="4062730" y="1411213"/>
                    <a:pt x="4067810" y="1405623"/>
                    <a:pt x="4064000" y="1386058"/>
                  </a:cubicBezTo>
                  <a:cubicBezTo>
                    <a:pt x="4075430" y="1384661"/>
                    <a:pt x="4088130" y="1383263"/>
                    <a:pt x="4099560" y="1383263"/>
                  </a:cubicBezTo>
                  <a:cubicBezTo>
                    <a:pt x="4098290" y="1380468"/>
                    <a:pt x="4095750" y="1374878"/>
                    <a:pt x="4094480" y="1370686"/>
                  </a:cubicBezTo>
                  <a:cubicBezTo>
                    <a:pt x="4099560" y="1372083"/>
                    <a:pt x="4103370" y="1373481"/>
                    <a:pt x="4105910" y="1374878"/>
                  </a:cubicBezTo>
                  <a:cubicBezTo>
                    <a:pt x="4107180" y="1367891"/>
                    <a:pt x="4107180" y="1360903"/>
                    <a:pt x="4108450" y="1355313"/>
                  </a:cubicBezTo>
                  <a:cubicBezTo>
                    <a:pt x="4109720" y="1348326"/>
                    <a:pt x="4110990" y="1339941"/>
                    <a:pt x="4112260" y="1332953"/>
                  </a:cubicBezTo>
                  <a:cubicBezTo>
                    <a:pt x="4112260" y="1330158"/>
                    <a:pt x="4110990" y="1325966"/>
                    <a:pt x="4112260" y="1321773"/>
                  </a:cubicBezTo>
                  <a:cubicBezTo>
                    <a:pt x="4116070" y="1310594"/>
                    <a:pt x="4117340" y="1293824"/>
                    <a:pt x="4113530" y="1285439"/>
                  </a:cubicBezTo>
                  <a:cubicBezTo>
                    <a:pt x="4116070" y="1282644"/>
                    <a:pt x="4117340" y="1278451"/>
                    <a:pt x="4117340" y="1275656"/>
                  </a:cubicBezTo>
                  <a:cubicBezTo>
                    <a:pt x="4117340" y="1264476"/>
                    <a:pt x="4117340" y="1251899"/>
                    <a:pt x="4116070" y="1240719"/>
                  </a:cubicBezTo>
                  <a:cubicBezTo>
                    <a:pt x="4114800" y="1229539"/>
                    <a:pt x="4113530" y="1219756"/>
                    <a:pt x="4112260" y="1208576"/>
                  </a:cubicBezTo>
                  <a:cubicBezTo>
                    <a:pt x="4110990" y="1205782"/>
                    <a:pt x="4110990" y="1202986"/>
                    <a:pt x="4112260" y="1198794"/>
                  </a:cubicBezTo>
                  <a:cubicBezTo>
                    <a:pt x="4116070" y="1187614"/>
                    <a:pt x="4118610" y="1176434"/>
                    <a:pt x="4110990" y="1165254"/>
                  </a:cubicBezTo>
                  <a:cubicBezTo>
                    <a:pt x="4108450" y="1162459"/>
                    <a:pt x="4109720" y="1155472"/>
                    <a:pt x="4110990" y="1151279"/>
                  </a:cubicBezTo>
                  <a:cubicBezTo>
                    <a:pt x="4114800" y="1135907"/>
                    <a:pt x="4107180" y="1123329"/>
                    <a:pt x="4093210" y="1120534"/>
                  </a:cubicBezTo>
                  <a:lnTo>
                    <a:pt x="4088130" y="1120534"/>
                  </a:lnTo>
                  <a:cubicBezTo>
                    <a:pt x="4089400" y="1116342"/>
                    <a:pt x="4090670" y="1114944"/>
                    <a:pt x="4091940" y="1112149"/>
                  </a:cubicBezTo>
                  <a:cubicBezTo>
                    <a:pt x="4088130" y="1110752"/>
                    <a:pt x="4084320" y="1110752"/>
                    <a:pt x="4081780" y="1107957"/>
                  </a:cubicBezTo>
                  <a:cubicBezTo>
                    <a:pt x="4079240" y="1106559"/>
                    <a:pt x="4077970" y="1102367"/>
                    <a:pt x="4075430" y="1100970"/>
                  </a:cubicBezTo>
                  <a:cubicBezTo>
                    <a:pt x="4065270" y="1095380"/>
                    <a:pt x="4053840" y="1089790"/>
                    <a:pt x="4042410" y="1084200"/>
                  </a:cubicBezTo>
                  <a:cubicBezTo>
                    <a:pt x="4038600" y="1082802"/>
                    <a:pt x="4033520" y="1082802"/>
                    <a:pt x="4029710" y="1082802"/>
                  </a:cubicBezTo>
                  <a:cubicBezTo>
                    <a:pt x="4027170" y="1084200"/>
                    <a:pt x="4025900" y="1078610"/>
                    <a:pt x="4023360" y="1078610"/>
                  </a:cubicBezTo>
                  <a:cubicBezTo>
                    <a:pt x="4005580" y="1074417"/>
                    <a:pt x="3987800" y="1071622"/>
                    <a:pt x="3970020" y="1066032"/>
                  </a:cubicBezTo>
                  <a:cubicBezTo>
                    <a:pt x="3956050" y="1060442"/>
                    <a:pt x="3939540" y="1071622"/>
                    <a:pt x="3925570" y="1060442"/>
                  </a:cubicBezTo>
                  <a:cubicBezTo>
                    <a:pt x="3924300" y="1059045"/>
                    <a:pt x="3921760" y="1061840"/>
                    <a:pt x="3920490" y="1061840"/>
                  </a:cubicBezTo>
                  <a:cubicBezTo>
                    <a:pt x="3909060" y="1059045"/>
                    <a:pt x="3898900" y="1066032"/>
                    <a:pt x="3887470" y="1061840"/>
                  </a:cubicBezTo>
                  <a:cubicBezTo>
                    <a:pt x="3876040" y="1057647"/>
                    <a:pt x="3863340" y="1056250"/>
                    <a:pt x="3858260" y="1043672"/>
                  </a:cubicBezTo>
                  <a:cubicBezTo>
                    <a:pt x="3853180" y="1031095"/>
                    <a:pt x="3849370" y="1018518"/>
                    <a:pt x="3849370" y="1005940"/>
                  </a:cubicBezTo>
                  <a:cubicBezTo>
                    <a:pt x="3850640" y="990568"/>
                    <a:pt x="3856990" y="973798"/>
                    <a:pt x="3832860" y="976593"/>
                  </a:cubicBezTo>
                  <a:cubicBezTo>
                    <a:pt x="3834130" y="973798"/>
                    <a:pt x="3834130" y="971003"/>
                    <a:pt x="3835400" y="969605"/>
                  </a:cubicBezTo>
                  <a:cubicBezTo>
                    <a:pt x="3761740" y="961220"/>
                    <a:pt x="3688080" y="954233"/>
                    <a:pt x="3615690" y="945848"/>
                  </a:cubicBezTo>
                  <a:cubicBezTo>
                    <a:pt x="3613150" y="936065"/>
                    <a:pt x="3610610" y="924885"/>
                    <a:pt x="3608070" y="909513"/>
                  </a:cubicBezTo>
                  <a:cubicBezTo>
                    <a:pt x="3622040" y="926283"/>
                    <a:pt x="3634740" y="936065"/>
                    <a:pt x="3652520" y="934668"/>
                  </a:cubicBezTo>
                  <a:cubicBezTo>
                    <a:pt x="3653790" y="923488"/>
                    <a:pt x="3652520" y="915103"/>
                    <a:pt x="3642360" y="908116"/>
                  </a:cubicBezTo>
                  <a:cubicBezTo>
                    <a:pt x="3641090" y="906718"/>
                    <a:pt x="3639820" y="901128"/>
                    <a:pt x="3641090" y="898333"/>
                  </a:cubicBezTo>
                  <a:cubicBezTo>
                    <a:pt x="3646170" y="884358"/>
                    <a:pt x="3651250" y="871781"/>
                    <a:pt x="3655060" y="859203"/>
                  </a:cubicBezTo>
                  <a:cubicBezTo>
                    <a:pt x="3660140" y="863396"/>
                    <a:pt x="3663950" y="866191"/>
                    <a:pt x="3669030" y="868986"/>
                  </a:cubicBezTo>
                  <a:lnTo>
                    <a:pt x="3671570" y="866191"/>
                  </a:lnTo>
                  <a:lnTo>
                    <a:pt x="3656330" y="841036"/>
                  </a:lnTo>
                  <a:cubicBezTo>
                    <a:pt x="3666490" y="843831"/>
                    <a:pt x="3675380" y="845228"/>
                    <a:pt x="3686810" y="848023"/>
                  </a:cubicBezTo>
                  <a:cubicBezTo>
                    <a:pt x="3683000" y="839638"/>
                    <a:pt x="3679190" y="834048"/>
                    <a:pt x="3679190" y="834048"/>
                  </a:cubicBezTo>
                  <a:cubicBezTo>
                    <a:pt x="3685540" y="828458"/>
                    <a:pt x="3691890" y="822868"/>
                    <a:pt x="3700780" y="815881"/>
                  </a:cubicBezTo>
                  <a:cubicBezTo>
                    <a:pt x="3700780" y="814483"/>
                    <a:pt x="3702050" y="806099"/>
                    <a:pt x="3705860" y="804701"/>
                  </a:cubicBezTo>
                  <a:cubicBezTo>
                    <a:pt x="3713480" y="800509"/>
                    <a:pt x="3716020" y="807496"/>
                    <a:pt x="3718560" y="814483"/>
                  </a:cubicBezTo>
                  <a:cubicBezTo>
                    <a:pt x="3719830" y="818676"/>
                    <a:pt x="3727450" y="820073"/>
                    <a:pt x="3732530" y="821471"/>
                  </a:cubicBezTo>
                  <a:cubicBezTo>
                    <a:pt x="3737610" y="822868"/>
                    <a:pt x="3743960" y="822868"/>
                    <a:pt x="3750310" y="821471"/>
                  </a:cubicBezTo>
                  <a:cubicBezTo>
                    <a:pt x="3760470" y="821471"/>
                    <a:pt x="3770630" y="820073"/>
                    <a:pt x="3784600" y="818676"/>
                  </a:cubicBezTo>
                  <a:cubicBezTo>
                    <a:pt x="3774440" y="815881"/>
                    <a:pt x="3766820" y="813086"/>
                    <a:pt x="3760470" y="811688"/>
                  </a:cubicBezTo>
                  <a:cubicBezTo>
                    <a:pt x="3760470" y="810291"/>
                    <a:pt x="3760470" y="808894"/>
                    <a:pt x="3759200" y="807496"/>
                  </a:cubicBezTo>
                  <a:cubicBezTo>
                    <a:pt x="3769360" y="804701"/>
                    <a:pt x="3779520" y="801906"/>
                    <a:pt x="3788410" y="799111"/>
                  </a:cubicBezTo>
                  <a:cubicBezTo>
                    <a:pt x="3798570" y="801906"/>
                    <a:pt x="3807460" y="806099"/>
                    <a:pt x="3815080" y="808894"/>
                  </a:cubicBezTo>
                  <a:cubicBezTo>
                    <a:pt x="3817620" y="834048"/>
                    <a:pt x="3832860" y="813086"/>
                    <a:pt x="3841750" y="815881"/>
                  </a:cubicBezTo>
                  <a:cubicBezTo>
                    <a:pt x="3839210" y="810291"/>
                    <a:pt x="3835400" y="804701"/>
                    <a:pt x="3831590" y="797714"/>
                  </a:cubicBezTo>
                  <a:cubicBezTo>
                    <a:pt x="3848100" y="800509"/>
                    <a:pt x="3864610" y="800509"/>
                    <a:pt x="3876040" y="814483"/>
                  </a:cubicBezTo>
                  <a:cubicBezTo>
                    <a:pt x="3877310" y="815881"/>
                    <a:pt x="3882390" y="814483"/>
                    <a:pt x="3884930" y="813086"/>
                  </a:cubicBezTo>
                  <a:cubicBezTo>
                    <a:pt x="3888740" y="814483"/>
                    <a:pt x="3895090" y="817278"/>
                    <a:pt x="3897630" y="815881"/>
                  </a:cubicBezTo>
                  <a:cubicBezTo>
                    <a:pt x="3901440" y="811688"/>
                    <a:pt x="3901440" y="804701"/>
                    <a:pt x="3905250" y="796316"/>
                  </a:cubicBezTo>
                  <a:cubicBezTo>
                    <a:pt x="3914140" y="813086"/>
                    <a:pt x="3923030" y="803304"/>
                    <a:pt x="3931920" y="796316"/>
                  </a:cubicBezTo>
                  <a:cubicBezTo>
                    <a:pt x="3930650" y="800509"/>
                    <a:pt x="3930650" y="803304"/>
                    <a:pt x="3930650" y="803304"/>
                  </a:cubicBezTo>
                  <a:cubicBezTo>
                    <a:pt x="3938270" y="807496"/>
                    <a:pt x="3944620" y="810291"/>
                    <a:pt x="3953510" y="814483"/>
                  </a:cubicBezTo>
                  <a:cubicBezTo>
                    <a:pt x="3959860" y="811688"/>
                    <a:pt x="3967480" y="801906"/>
                    <a:pt x="3978910" y="811688"/>
                  </a:cubicBezTo>
                  <a:cubicBezTo>
                    <a:pt x="3980180" y="813086"/>
                    <a:pt x="3985260" y="810291"/>
                    <a:pt x="3989070" y="810291"/>
                  </a:cubicBezTo>
                  <a:cubicBezTo>
                    <a:pt x="3992880" y="808894"/>
                    <a:pt x="3995420" y="808894"/>
                    <a:pt x="3996690" y="807496"/>
                  </a:cubicBezTo>
                  <a:cubicBezTo>
                    <a:pt x="3999230" y="797714"/>
                    <a:pt x="4000500" y="789329"/>
                    <a:pt x="4004310" y="780944"/>
                  </a:cubicBezTo>
                  <a:cubicBezTo>
                    <a:pt x="4008120" y="772559"/>
                    <a:pt x="4006850" y="764174"/>
                    <a:pt x="3999230" y="761379"/>
                  </a:cubicBezTo>
                  <a:cubicBezTo>
                    <a:pt x="3996690" y="759981"/>
                    <a:pt x="3994150" y="759981"/>
                    <a:pt x="3992880" y="758584"/>
                  </a:cubicBezTo>
                  <a:cubicBezTo>
                    <a:pt x="4004310" y="746006"/>
                    <a:pt x="4014470" y="737621"/>
                    <a:pt x="4030980" y="743211"/>
                  </a:cubicBezTo>
                  <a:cubicBezTo>
                    <a:pt x="4034790" y="744609"/>
                    <a:pt x="4039870" y="739019"/>
                    <a:pt x="4046220" y="734826"/>
                  </a:cubicBezTo>
                  <a:cubicBezTo>
                    <a:pt x="4042410" y="730634"/>
                    <a:pt x="4039870" y="729236"/>
                    <a:pt x="4037330" y="727839"/>
                  </a:cubicBezTo>
                  <a:cubicBezTo>
                    <a:pt x="4047490" y="704082"/>
                    <a:pt x="4064000" y="719454"/>
                    <a:pt x="4079240" y="719454"/>
                  </a:cubicBezTo>
                  <a:cubicBezTo>
                    <a:pt x="4074160" y="715261"/>
                    <a:pt x="4071620" y="711069"/>
                    <a:pt x="4069080" y="709671"/>
                  </a:cubicBezTo>
                  <a:cubicBezTo>
                    <a:pt x="4076700" y="705479"/>
                    <a:pt x="4084320" y="702684"/>
                    <a:pt x="4090670" y="698492"/>
                  </a:cubicBezTo>
                  <a:cubicBezTo>
                    <a:pt x="4091940" y="692902"/>
                    <a:pt x="4090670" y="687312"/>
                    <a:pt x="4091940" y="684517"/>
                  </a:cubicBezTo>
                  <a:cubicBezTo>
                    <a:pt x="4098290" y="673337"/>
                    <a:pt x="4094480" y="664952"/>
                    <a:pt x="4084320" y="659362"/>
                  </a:cubicBezTo>
                  <a:cubicBezTo>
                    <a:pt x="4080510" y="656567"/>
                    <a:pt x="4076700" y="650977"/>
                    <a:pt x="4074160" y="646784"/>
                  </a:cubicBezTo>
                  <a:cubicBezTo>
                    <a:pt x="4077970" y="646784"/>
                    <a:pt x="4083050" y="645387"/>
                    <a:pt x="4088130" y="645387"/>
                  </a:cubicBezTo>
                  <a:lnTo>
                    <a:pt x="4088130" y="628617"/>
                  </a:lnTo>
                  <a:cubicBezTo>
                    <a:pt x="4090670" y="628617"/>
                    <a:pt x="4093210" y="628617"/>
                    <a:pt x="4095750" y="630014"/>
                  </a:cubicBezTo>
                  <a:cubicBezTo>
                    <a:pt x="4097020" y="613244"/>
                    <a:pt x="4098290" y="596475"/>
                    <a:pt x="4100830" y="578307"/>
                  </a:cubicBezTo>
                  <a:cubicBezTo>
                    <a:pt x="4086860" y="569922"/>
                    <a:pt x="4094480" y="560140"/>
                    <a:pt x="4102100" y="547562"/>
                  </a:cubicBezTo>
                  <a:cubicBezTo>
                    <a:pt x="4102100" y="547562"/>
                    <a:pt x="4099560" y="546165"/>
                    <a:pt x="4097020" y="546165"/>
                  </a:cubicBezTo>
                  <a:cubicBezTo>
                    <a:pt x="4098290" y="540575"/>
                    <a:pt x="4100830" y="534985"/>
                    <a:pt x="4102100" y="529395"/>
                  </a:cubicBezTo>
                  <a:cubicBezTo>
                    <a:pt x="4104640" y="518215"/>
                    <a:pt x="4100830" y="516817"/>
                    <a:pt x="4089400" y="522407"/>
                  </a:cubicBezTo>
                  <a:cubicBezTo>
                    <a:pt x="4088130" y="519612"/>
                    <a:pt x="4086860" y="515420"/>
                    <a:pt x="4084320" y="512625"/>
                  </a:cubicBezTo>
                  <a:cubicBezTo>
                    <a:pt x="4083050" y="514022"/>
                    <a:pt x="4083050" y="515420"/>
                    <a:pt x="4081780" y="516817"/>
                  </a:cubicBezTo>
                  <a:cubicBezTo>
                    <a:pt x="4076700" y="515420"/>
                    <a:pt x="4072890" y="512625"/>
                    <a:pt x="4067810" y="511227"/>
                  </a:cubicBezTo>
                  <a:cubicBezTo>
                    <a:pt x="4042410" y="500048"/>
                    <a:pt x="4015740" y="502843"/>
                    <a:pt x="3990340" y="501445"/>
                  </a:cubicBezTo>
                  <a:cubicBezTo>
                    <a:pt x="3986530" y="501445"/>
                    <a:pt x="3981450" y="505638"/>
                    <a:pt x="3977640" y="505638"/>
                  </a:cubicBezTo>
                  <a:cubicBezTo>
                    <a:pt x="3962400" y="504240"/>
                    <a:pt x="3948430" y="498650"/>
                    <a:pt x="3934460" y="497253"/>
                  </a:cubicBezTo>
                  <a:cubicBezTo>
                    <a:pt x="3915410" y="495855"/>
                    <a:pt x="3896360" y="495855"/>
                    <a:pt x="3877310" y="495855"/>
                  </a:cubicBezTo>
                  <a:cubicBezTo>
                    <a:pt x="3863340" y="495855"/>
                    <a:pt x="3860800" y="487470"/>
                    <a:pt x="3862070" y="476290"/>
                  </a:cubicBezTo>
                  <a:cubicBezTo>
                    <a:pt x="3867150" y="472098"/>
                    <a:pt x="3872230" y="463713"/>
                    <a:pt x="3872230" y="462315"/>
                  </a:cubicBezTo>
                  <a:cubicBezTo>
                    <a:pt x="3855720" y="448340"/>
                    <a:pt x="3870960" y="438558"/>
                    <a:pt x="3874770" y="427378"/>
                  </a:cubicBezTo>
                  <a:cubicBezTo>
                    <a:pt x="3873500" y="399428"/>
                    <a:pt x="3872230" y="371478"/>
                    <a:pt x="3870960" y="342131"/>
                  </a:cubicBezTo>
                  <a:cubicBezTo>
                    <a:pt x="3873500" y="340733"/>
                    <a:pt x="3878580" y="339336"/>
                    <a:pt x="3882390" y="337938"/>
                  </a:cubicBezTo>
                  <a:cubicBezTo>
                    <a:pt x="3881120" y="333746"/>
                    <a:pt x="3878580" y="329553"/>
                    <a:pt x="3878580" y="325361"/>
                  </a:cubicBezTo>
                  <a:cubicBezTo>
                    <a:pt x="3882390" y="308591"/>
                    <a:pt x="3883660" y="291821"/>
                    <a:pt x="3867150" y="279244"/>
                  </a:cubicBezTo>
                  <a:cubicBezTo>
                    <a:pt x="3874770" y="273654"/>
                    <a:pt x="3881120" y="269461"/>
                    <a:pt x="3888740" y="263871"/>
                  </a:cubicBezTo>
                  <a:cubicBezTo>
                    <a:pt x="3887470" y="262474"/>
                    <a:pt x="3886200" y="259679"/>
                    <a:pt x="3886200" y="258281"/>
                  </a:cubicBezTo>
                  <a:cubicBezTo>
                    <a:pt x="3886200" y="256884"/>
                    <a:pt x="3884930" y="256884"/>
                    <a:pt x="3883660" y="256884"/>
                  </a:cubicBezTo>
                  <a:cubicBezTo>
                    <a:pt x="3870960" y="256884"/>
                    <a:pt x="3865880" y="254089"/>
                    <a:pt x="3864610" y="240114"/>
                  </a:cubicBezTo>
                  <a:cubicBezTo>
                    <a:pt x="3864610" y="237319"/>
                    <a:pt x="3864610" y="233126"/>
                    <a:pt x="3867150" y="230331"/>
                  </a:cubicBezTo>
                  <a:cubicBezTo>
                    <a:pt x="3872230" y="226139"/>
                    <a:pt x="3877310" y="221946"/>
                    <a:pt x="3883660" y="219151"/>
                  </a:cubicBezTo>
                  <a:cubicBezTo>
                    <a:pt x="3886200" y="217754"/>
                    <a:pt x="3891280" y="219151"/>
                    <a:pt x="3893820" y="220549"/>
                  </a:cubicBezTo>
                  <a:cubicBezTo>
                    <a:pt x="3907790" y="228934"/>
                    <a:pt x="3909060" y="228934"/>
                    <a:pt x="3911600" y="210767"/>
                  </a:cubicBezTo>
                  <a:cubicBezTo>
                    <a:pt x="3914140" y="212164"/>
                    <a:pt x="3916680" y="213561"/>
                    <a:pt x="3920490" y="214959"/>
                  </a:cubicBezTo>
                  <a:cubicBezTo>
                    <a:pt x="3919220" y="209369"/>
                    <a:pt x="3919220" y="205177"/>
                    <a:pt x="3916680" y="200984"/>
                  </a:cubicBezTo>
                  <a:cubicBezTo>
                    <a:pt x="3916680" y="199587"/>
                    <a:pt x="3914140" y="198189"/>
                    <a:pt x="3911600" y="196792"/>
                  </a:cubicBezTo>
                  <a:cubicBezTo>
                    <a:pt x="3914140" y="195394"/>
                    <a:pt x="3916680" y="192599"/>
                    <a:pt x="3919220" y="193997"/>
                  </a:cubicBezTo>
                  <a:cubicBezTo>
                    <a:pt x="3931920" y="198189"/>
                    <a:pt x="3939540" y="188407"/>
                    <a:pt x="3948430" y="182817"/>
                  </a:cubicBezTo>
                  <a:cubicBezTo>
                    <a:pt x="3940810" y="171637"/>
                    <a:pt x="3933190" y="161854"/>
                    <a:pt x="3926840" y="150674"/>
                  </a:cubicBezTo>
                  <a:cubicBezTo>
                    <a:pt x="3937000" y="145084"/>
                    <a:pt x="3944620" y="142289"/>
                    <a:pt x="3952240" y="138097"/>
                  </a:cubicBezTo>
                  <a:cubicBezTo>
                    <a:pt x="3935730" y="107352"/>
                    <a:pt x="3935730" y="107352"/>
                    <a:pt x="3947160" y="94775"/>
                  </a:cubicBezTo>
                  <a:cubicBezTo>
                    <a:pt x="3947160" y="93377"/>
                    <a:pt x="3945890" y="91980"/>
                    <a:pt x="3945890" y="90582"/>
                  </a:cubicBezTo>
                  <a:cubicBezTo>
                    <a:pt x="3942080" y="91980"/>
                    <a:pt x="3937000" y="93377"/>
                    <a:pt x="3933190" y="96172"/>
                  </a:cubicBezTo>
                  <a:lnTo>
                    <a:pt x="3931920" y="94775"/>
                  </a:lnTo>
                  <a:cubicBezTo>
                    <a:pt x="3937000" y="89185"/>
                    <a:pt x="3942080" y="84992"/>
                    <a:pt x="3947160" y="79402"/>
                  </a:cubicBezTo>
                  <a:cubicBezTo>
                    <a:pt x="3947160" y="75210"/>
                    <a:pt x="3949700" y="65427"/>
                    <a:pt x="3947160" y="62632"/>
                  </a:cubicBezTo>
                  <a:cubicBezTo>
                    <a:pt x="3937000" y="52850"/>
                    <a:pt x="3948430" y="43067"/>
                    <a:pt x="3945890" y="33285"/>
                  </a:cubicBezTo>
                  <a:cubicBezTo>
                    <a:pt x="3944620" y="30490"/>
                    <a:pt x="3945890" y="23502"/>
                    <a:pt x="3944620" y="23502"/>
                  </a:cubicBezTo>
                  <a:cubicBezTo>
                    <a:pt x="3937000" y="19310"/>
                    <a:pt x="3928110" y="12322"/>
                    <a:pt x="3919220" y="12322"/>
                  </a:cubicBezTo>
                  <a:cubicBezTo>
                    <a:pt x="3898900" y="10925"/>
                    <a:pt x="3878580" y="13720"/>
                    <a:pt x="3858260" y="13720"/>
                  </a:cubicBezTo>
                  <a:lnTo>
                    <a:pt x="3793490" y="13720"/>
                  </a:lnTo>
                  <a:cubicBezTo>
                    <a:pt x="3778250" y="13720"/>
                    <a:pt x="3765550" y="9528"/>
                    <a:pt x="3750310" y="5335"/>
                  </a:cubicBezTo>
                  <a:cubicBezTo>
                    <a:pt x="3732530" y="0"/>
                    <a:pt x="3713480" y="3938"/>
                    <a:pt x="3694430" y="5335"/>
                  </a:cubicBezTo>
                  <a:cubicBezTo>
                    <a:pt x="3653790" y="6733"/>
                    <a:pt x="3613150" y="6733"/>
                    <a:pt x="3572510" y="8130"/>
                  </a:cubicBezTo>
                  <a:cubicBezTo>
                    <a:pt x="3553460" y="8130"/>
                    <a:pt x="3533140" y="10925"/>
                    <a:pt x="3514090" y="12322"/>
                  </a:cubicBezTo>
                  <a:cubicBezTo>
                    <a:pt x="3489960" y="13720"/>
                    <a:pt x="3465830" y="12322"/>
                    <a:pt x="3441700" y="13720"/>
                  </a:cubicBezTo>
                  <a:cubicBezTo>
                    <a:pt x="3416300" y="15117"/>
                    <a:pt x="3390900" y="17912"/>
                    <a:pt x="3365500" y="19310"/>
                  </a:cubicBezTo>
                  <a:cubicBezTo>
                    <a:pt x="3335020" y="20707"/>
                    <a:pt x="3304540" y="20707"/>
                    <a:pt x="3274060" y="22105"/>
                  </a:cubicBezTo>
                  <a:lnTo>
                    <a:pt x="3178810" y="26297"/>
                  </a:lnTo>
                  <a:cubicBezTo>
                    <a:pt x="3149600" y="27695"/>
                    <a:pt x="3121660" y="27695"/>
                    <a:pt x="3092450" y="27695"/>
                  </a:cubicBezTo>
                  <a:cubicBezTo>
                    <a:pt x="3070860" y="27695"/>
                    <a:pt x="3048000" y="29092"/>
                    <a:pt x="3026410" y="30490"/>
                  </a:cubicBezTo>
                  <a:lnTo>
                    <a:pt x="2961640" y="34682"/>
                  </a:lnTo>
                  <a:cubicBezTo>
                    <a:pt x="2946400" y="36080"/>
                    <a:pt x="2931160" y="36080"/>
                    <a:pt x="2914650" y="37477"/>
                  </a:cubicBezTo>
                  <a:cubicBezTo>
                    <a:pt x="2889250" y="38875"/>
                    <a:pt x="2863850" y="38875"/>
                    <a:pt x="2838450" y="40272"/>
                  </a:cubicBezTo>
                  <a:cubicBezTo>
                    <a:pt x="2809240" y="41670"/>
                    <a:pt x="2781300" y="44465"/>
                    <a:pt x="2753360" y="45862"/>
                  </a:cubicBezTo>
                  <a:cubicBezTo>
                    <a:pt x="2724150" y="48657"/>
                    <a:pt x="2696210" y="51452"/>
                    <a:pt x="2667000" y="54247"/>
                  </a:cubicBezTo>
                  <a:cubicBezTo>
                    <a:pt x="2655570" y="55645"/>
                    <a:pt x="2644140" y="55645"/>
                    <a:pt x="2631440" y="57042"/>
                  </a:cubicBezTo>
                  <a:lnTo>
                    <a:pt x="2594610" y="57042"/>
                  </a:lnTo>
                  <a:cubicBezTo>
                    <a:pt x="2552700" y="59837"/>
                    <a:pt x="2512060" y="64030"/>
                    <a:pt x="2470150" y="66825"/>
                  </a:cubicBezTo>
                  <a:cubicBezTo>
                    <a:pt x="2444750" y="68222"/>
                    <a:pt x="2418080" y="69620"/>
                    <a:pt x="2392680" y="72415"/>
                  </a:cubicBezTo>
                  <a:cubicBezTo>
                    <a:pt x="2377440" y="73812"/>
                    <a:pt x="2360930" y="76607"/>
                    <a:pt x="2345690" y="78005"/>
                  </a:cubicBezTo>
                  <a:lnTo>
                    <a:pt x="2242820" y="86390"/>
                  </a:lnTo>
                  <a:cubicBezTo>
                    <a:pt x="2221230" y="87787"/>
                    <a:pt x="2200910" y="93377"/>
                    <a:pt x="2180590" y="94775"/>
                  </a:cubicBezTo>
                  <a:cubicBezTo>
                    <a:pt x="2148840" y="97570"/>
                    <a:pt x="2115820" y="98967"/>
                    <a:pt x="2084070" y="101762"/>
                  </a:cubicBezTo>
                  <a:cubicBezTo>
                    <a:pt x="2076450" y="101762"/>
                    <a:pt x="2067560" y="103160"/>
                    <a:pt x="2059940" y="103160"/>
                  </a:cubicBezTo>
                  <a:cubicBezTo>
                    <a:pt x="2032000" y="105955"/>
                    <a:pt x="2005330" y="108750"/>
                    <a:pt x="1977390" y="111545"/>
                  </a:cubicBezTo>
                  <a:cubicBezTo>
                    <a:pt x="1962150" y="112942"/>
                    <a:pt x="1945640" y="115737"/>
                    <a:pt x="1930400" y="117134"/>
                  </a:cubicBezTo>
                  <a:cubicBezTo>
                    <a:pt x="1911350" y="118532"/>
                    <a:pt x="1892300" y="119929"/>
                    <a:pt x="1874520" y="121327"/>
                  </a:cubicBezTo>
                  <a:cubicBezTo>
                    <a:pt x="1838960" y="125519"/>
                    <a:pt x="1802130" y="129712"/>
                    <a:pt x="1766570" y="133904"/>
                  </a:cubicBezTo>
                  <a:cubicBezTo>
                    <a:pt x="1760220" y="135302"/>
                    <a:pt x="1755140" y="139494"/>
                    <a:pt x="1748790" y="139494"/>
                  </a:cubicBezTo>
                  <a:cubicBezTo>
                    <a:pt x="1719580" y="142289"/>
                    <a:pt x="1690370" y="142289"/>
                    <a:pt x="1662430" y="146482"/>
                  </a:cubicBezTo>
                  <a:cubicBezTo>
                    <a:pt x="1647190" y="149277"/>
                    <a:pt x="1630680" y="142289"/>
                    <a:pt x="1616710" y="156264"/>
                  </a:cubicBezTo>
                  <a:cubicBezTo>
                    <a:pt x="1611630" y="160457"/>
                    <a:pt x="1597660" y="153469"/>
                    <a:pt x="1588770" y="154867"/>
                  </a:cubicBezTo>
                  <a:cubicBezTo>
                    <a:pt x="1553210" y="159059"/>
                    <a:pt x="1517650" y="164649"/>
                    <a:pt x="1483360" y="168842"/>
                  </a:cubicBezTo>
                  <a:cubicBezTo>
                    <a:pt x="1455420" y="173034"/>
                    <a:pt x="1428750" y="175829"/>
                    <a:pt x="1400810" y="180022"/>
                  </a:cubicBezTo>
                  <a:cubicBezTo>
                    <a:pt x="1390650" y="181419"/>
                    <a:pt x="1380490" y="185612"/>
                    <a:pt x="1371600" y="187009"/>
                  </a:cubicBezTo>
                  <a:cubicBezTo>
                    <a:pt x="1346200" y="189804"/>
                    <a:pt x="1320800" y="192599"/>
                    <a:pt x="1296670" y="195394"/>
                  </a:cubicBezTo>
                  <a:cubicBezTo>
                    <a:pt x="1296670" y="200984"/>
                    <a:pt x="1296670" y="203779"/>
                    <a:pt x="1295400" y="206574"/>
                  </a:cubicBezTo>
                  <a:cubicBezTo>
                    <a:pt x="1292860" y="203779"/>
                    <a:pt x="1290320" y="199587"/>
                    <a:pt x="1287780" y="193997"/>
                  </a:cubicBezTo>
                  <a:cubicBezTo>
                    <a:pt x="1282700" y="209369"/>
                    <a:pt x="1272540" y="199587"/>
                    <a:pt x="1264920" y="200984"/>
                  </a:cubicBezTo>
                  <a:cubicBezTo>
                    <a:pt x="1250950" y="203779"/>
                    <a:pt x="1235710" y="207972"/>
                    <a:pt x="1221740" y="209369"/>
                  </a:cubicBezTo>
                  <a:cubicBezTo>
                    <a:pt x="1196340" y="213561"/>
                    <a:pt x="1170940" y="216356"/>
                    <a:pt x="1145540" y="219151"/>
                  </a:cubicBezTo>
                  <a:cubicBezTo>
                    <a:pt x="1123950" y="221946"/>
                    <a:pt x="1102360" y="227536"/>
                    <a:pt x="1080770" y="231729"/>
                  </a:cubicBezTo>
                  <a:cubicBezTo>
                    <a:pt x="1043940" y="238716"/>
                    <a:pt x="1005840" y="242909"/>
                    <a:pt x="969010" y="249896"/>
                  </a:cubicBezTo>
                  <a:cubicBezTo>
                    <a:pt x="943610" y="254089"/>
                    <a:pt x="918210" y="261076"/>
                    <a:pt x="891540" y="265269"/>
                  </a:cubicBezTo>
                  <a:cubicBezTo>
                    <a:pt x="864870" y="270859"/>
                    <a:pt x="836930" y="275051"/>
                    <a:pt x="810260" y="280641"/>
                  </a:cubicBezTo>
                  <a:cubicBezTo>
                    <a:pt x="791210" y="284834"/>
                    <a:pt x="772160" y="290424"/>
                    <a:pt x="753110" y="294616"/>
                  </a:cubicBezTo>
                  <a:cubicBezTo>
                    <a:pt x="715010" y="301604"/>
                    <a:pt x="675640" y="308591"/>
                    <a:pt x="637540" y="315578"/>
                  </a:cubicBezTo>
                  <a:cubicBezTo>
                    <a:pt x="623570" y="318373"/>
                    <a:pt x="610870" y="323963"/>
                    <a:pt x="596900" y="326758"/>
                  </a:cubicBezTo>
                  <a:cubicBezTo>
                    <a:pt x="572770" y="332348"/>
                    <a:pt x="548640" y="335143"/>
                    <a:pt x="524510" y="340733"/>
                  </a:cubicBezTo>
                  <a:cubicBezTo>
                    <a:pt x="506730" y="344926"/>
                    <a:pt x="490220" y="351913"/>
                    <a:pt x="473710" y="354708"/>
                  </a:cubicBezTo>
                  <a:cubicBezTo>
                    <a:pt x="438150" y="363093"/>
                    <a:pt x="402590" y="368683"/>
                    <a:pt x="367030" y="375671"/>
                  </a:cubicBezTo>
                  <a:cubicBezTo>
                    <a:pt x="351790" y="378466"/>
                    <a:pt x="336550" y="384056"/>
                    <a:pt x="321310" y="388248"/>
                  </a:cubicBezTo>
                  <a:cubicBezTo>
                    <a:pt x="297180" y="395236"/>
                    <a:pt x="271780" y="400826"/>
                    <a:pt x="247650" y="407813"/>
                  </a:cubicBezTo>
                  <a:cubicBezTo>
                    <a:pt x="241300" y="409211"/>
                    <a:pt x="234950" y="413403"/>
                    <a:pt x="227330" y="414800"/>
                  </a:cubicBezTo>
                  <a:cubicBezTo>
                    <a:pt x="219710" y="416198"/>
                    <a:pt x="212090" y="416198"/>
                    <a:pt x="204470" y="417595"/>
                  </a:cubicBezTo>
                  <a:cubicBezTo>
                    <a:pt x="189230" y="421788"/>
                    <a:pt x="173990" y="425980"/>
                    <a:pt x="160020" y="430173"/>
                  </a:cubicBezTo>
                  <a:cubicBezTo>
                    <a:pt x="129540" y="438558"/>
                    <a:pt x="114300" y="441353"/>
                    <a:pt x="100330" y="449738"/>
                  </a:cubicBezTo>
                  <a:cubicBezTo>
                    <a:pt x="87630" y="456725"/>
                    <a:pt x="69850" y="455328"/>
                    <a:pt x="64770" y="477688"/>
                  </a:cubicBezTo>
                  <a:cubicBezTo>
                    <a:pt x="62230" y="484675"/>
                    <a:pt x="55880" y="488868"/>
                    <a:pt x="67310" y="491663"/>
                  </a:cubicBezTo>
                  <a:cubicBezTo>
                    <a:pt x="68580" y="491663"/>
                    <a:pt x="71120" y="495855"/>
                    <a:pt x="69850" y="497253"/>
                  </a:cubicBezTo>
                  <a:cubicBezTo>
                    <a:pt x="67310" y="505638"/>
                    <a:pt x="64770" y="514022"/>
                    <a:pt x="62230" y="525202"/>
                  </a:cubicBezTo>
                  <a:cubicBezTo>
                    <a:pt x="62230" y="525202"/>
                    <a:pt x="64770" y="526600"/>
                    <a:pt x="67310" y="529395"/>
                  </a:cubicBezTo>
                  <a:cubicBezTo>
                    <a:pt x="59690" y="537780"/>
                    <a:pt x="59690" y="568525"/>
                    <a:pt x="64770" y="578307"/>
                  </a:cubicBezTo>
                  <a:cubicBezTo>
                    <a:pt x="67310" y="583897"/>
                    <a:pt x="68580" y="590885"/>
                    <a:pt x="69850" y="597872"/>
                  </a:cubicBezTo>
                  <a:cubicBezTo>
                    <a:pt x="54610" y="602065"/>
                    <a:pt x="72390" y="611847"/>
                    <a:pt x="67310" y="617437"/>
                  </a:cubicBezTo>
                  <a:cubicBezTo>
                    <a:pt x="69850" y="617437"/>
                    <a:pt x="72390" y="617437"/>
                    <a:pt x="76200" y="618834"/>
                  </a:cubicBezTo>
                  <a:cubicBezTo>
                    <a:pt x="73660" y="623027"/>
                    <a:pt x="71120" y="625822"/>
                    <a:pt x="69850" y="627219"/>
                  </a:cubicBezTo>
                  <a:cubicBezTo>
                    <a:pt x="72390" y="630014"/>
                    <a:pt x="76200" y="631412"/>
                    <a:pt x="78740" y="634207"/>
                  </a:cubicBezTo>
                  <a:cubicBezTo>
                    <a:pt x="64770" y="655169"/>
                    <a:pt x="64770" y="664952"/>
                    <a:pt x="81280" y="683119"/>
                  </a:cubicBezTo>
                  <a:cubicBezTo>
                    <a:pt x="82550" y="684517"/>
                    <a:pt x="85090" y="687312"/>
                    <a:pt x="85090" y="688709"/>
                  </a:cubicBezTo>
                  <a:cubicBezTo>
                    <a:pt x="81280" y="704082"/>
                    <a:pt x="82550" y="718057"/>
                    <a:pt x="91440" y="730634"/>
                  </a:cubicBezTo>
                  <a:cubicBezTo>
                    <a:pt x="91440" y="730634"/>
                    <a:pt x="90170" y="734826"/>
                    <a:pt x="87630" y="737621"/>
                  </a:cubicBezTo>
                  <a:cubicBezTo>
                    <a:pt x="91440" y="736224"/>
                    <a:pt x="93980" y="734826"/>
                    <a:pt x="96520" y="734826"/>
                  </a:cubicBezTo>
                  <a:lnTo>
                    <a:pt x="92710" y="759981"/>
                  </a:lnTo>
                  <a:lnTo>
                    <a:pt x="106680" y="759981"/>
                  </a:lnTo>
                  <a:cubicBezTo>
                    <a:pt x="110490" y="765571"/>
                    <a:pt x="114300" y="769764"/>
                    <a:pt x="114300" y="771161"/>
                  </a:cubicBezTo>
                  <a:cubicBezTo>
                    <a:pt x="118110" y="766969"/>
                    <a:pt x="120650" y="765571"/>
                    <a:pt x="121920" y="764174"/>
                  </a:cubicBezTo>
                  <a:cubicBezTo>
                    <a:pt x="128270" y="775354"/>
                    <a:pt x="133350" y="783739"/>
                    <a:pt x="137160" y="792124"/>
                  </a:cubicBezTo>
                  <a:cubicBezTo>
                    <a:pt x="135890" y="801906"/>
                    <a:pt x="133350" y="810291"/>
                    <a:pt x="132080" y="815881"/>
                  </a:cubicBezTo>
                  <a:cubicBezTo>
                    <a:pt x="125730" y="815881"/>
                    <a:pt x="119380" y="814483"/>
                    <a:pt x="115570" y="817278"/>
                  </a:cubicBezTo>
                  <a:cubicBezTo>
                    <a:pt x="111760" y="820073"/>
                    <a:pt x="111760" y="827061"/>
                    <a:pt x="109220" y="831253"/>
                  </a:cubicBezTo>
                  <a:cubicBezTo>
                    <a:pt x="109220" y="832651"/>
                    <a:pt x="118110" y="850818"/>
                    <a:pt x="116840" y="852216"/>
                  </a:cubicBezTo>
                  <a:cubicBezTo>
                    <a:pt x="115570" y="861998"/>
                    <a:pt x="113030" y="871781"/>
                    <a:pt x="111760" y="882961"/>
                  </a:cubicBezTo>
                  <a:cubicBezTo>
                    <a:pt x="116840" y="887153"/>
                    <a:pt x="123190" y="892743"/>
                    <a:pt x="128270" y="896936"/>
                  </a:cubicBezTo>
                  <a:cubicBezTo>
                    <a:pt x="119380" y="902525"/>
                    <a:pt x="113030" y="908116"/>
                    <a:pt x="106680" y="912308"/>
                  </a:cubicBezTo>
                  <a:cubicBezTo>
                    <a:pt x="109220" y="913706"/>
                    <a:pt x="110490" y="915103"/>
                    <a:pt x="113030" y="916500"/>
                  </a:cubicBezTo>
                  <a:cubicBezTo>
                    <a:pt x="114300" y="922090"/>
                    <a:pt x="116840" y="927680"/>
                    <a:pt x="116840" y="933270"/>
                  </a:cubicBezTo>
                  <a:cubicBezTo>
                    <a:pt x="116840" y="938860"/>
                    <a:pt x="113030" y="948643"/>
                    <a:pt x="115570" y="950040"/>
                  </a:cubicBezTo>
                  <a:cubicBezTo>
                    <a:pt x="127000" y="957028"/>
                    <a:pt x="120650" y="977990"/>
                    <a:pt x="135890" y="980785"/>
                  </a:cubicBezTo>
                  <a:cubicBezTo>
                    <a:pt x="137160" y="980785"/>
                    <a:pt x="137160" y="983580"/>
                    <a:pt x="139700" y="986375"/>
                  </a:cubicBezTo>
                  <a:cubicBezTo>
                    <a:pt x="135890" y="986375"/>
                    <a:pt x="133350" y="986375"/>
                    <a:pt x="128270" y="987773"/>
                  </a:cubicBezTo>
                  <a:cubicBezTo>
                    <a:pt x="142240" y="998953"/>
                    <a:pt x="138430" y="1008735"/>
                    <a:pt x="133350" y="1017120"/>
                  </a:cubicBezTo>
                  <a:cubicBezTo>
                    <a:pt x="128270" y="1018518"/>
                    <a:pt x="124460" y="1019915"/>
                    <a:pt x="120650" y="1021312"/>
                  </a:cubicBezTo>
                  <a:cubicBezTo>
                    <a:pt x="121920" y="1024107"/>
                    <a:pt x="121920" y="1025505"/>
                    <a:pt x="123190" y="1028300"/>
                  </a:cubicBezTo>
                  <a:cubicBezTo>
                    <a:pt x="124460" y="1029697"/>
                    <a:pt x="130810" y="1047865"/>
                    <a:pt x="130810" y="1050660"/>
                  </a:cubicBezTo>
                  <a:cubicBezTo>
                    <a:pt x="128270" y="1057647"/>
                    <a:pt x="127000" y="1064635"/>
                    <a:pt x="125730" y="1071622"/>
                  </a:cubicBezTo>
                  <a:cubicBezTo>
                    <a:pt x="133350" y="1071622"/>
                    <a:pt x="139700" y="1073020"/>
                    <a:pt x="142240" y="1073020"/>
                  </a:cubicBezTo>
                  <a:cubicBezTo>
                    <a:pt x="139700" y="1074417"/>
                    <a:pt x="135890" y="1077212"/>
                    <a:pt x="133350" y="1078610"/>
                  </a:cubicBezTo>
                  <a:cubicBezTo>
                    <a:pt x="134620" y="1081405"/>
                    <a:pt x="135890" y="1084200"/>
                    <a:pt x="138430" y="1085597"/>
                  </a:cubicBezTo>
                  <a:cubicBezTo>
                    <a:pt x="148590" y="1084200"/>
                    <a:pt x="158750" y="1082802"/>
                    <a:pt x="170180" y="1081405"/>
                  </a:cubicBezTo>
                  <a:cubicBezTo>
                    <a:pt x="168910" y="1088392"/>
                    <a:pt x="167640" y="1093982"/>
                    <a:pt x="165100" y="1099572"/>
                  </a:cubicBezTo>
                  <a:cubicBezTo>
                    <a:pt x="171450" y="1099572"/>
                    <a:pt x="179070" y="1100970"/>
                    <a:pt x="185420" y="1100970"/>
                  </a:cubicBezTo>
                  <a:lnTo>
                    <a:pt x="185420" y="1107957"/>
                  </a:lnTo>
                  <a:cubicBezTo>
                    <a:pt x="176530" y="1109355"/>
                    <a:pt x="167640" y="1112149"/>
                    <a:pt x="160020" y="1113547"/>
                  </a:cubicBezTo>
                  <a:cubicBezTo>
                    <a:pt x="191770" y="1130317"/>
                    <a:pt x="220980" y="1114944"/>
                    <a:pt x="255270" y="1109355"/>
                  </a:cubicBezTo>
                  <a:cubicBezTo>
                    <a:pt x="261620" y="1116342"/>
                    <a:pt x="267970" y="1110752"/>
                    <a:pt x="273050" y="1099572"/>
                  </a:cubicBezTo>
                  <a:cubicBezTo>
                    <a:pt x="279400" y="1109355"/>
                    <a:pt x="284480" y="1106559"/>
                    <a:pt x="297180" y="1086995"/>
                  </a:cubicBezTo>
                  <a:cubicBezTo>
                    <a:pt x="298450" y="1086995"/>
                    <a:pt x="299720" y="1088392"/>
                    <a:pt x="300990" y="1088392"/>
                  </a:cubicBezTo>
                  <a:cubicBezTo>
                    <a:pt x="299720" y="1093982"/>
                    <a:pt x="297180" y="1098175"/>
                    <a:pt x="295910" y="1103765"/>
                  </a:cubicBezTo>
                  <a:cubicBezTo>
                    <a:pt x="303530" y="1100970"/>
                    <a:pt x="309880" y="1099572"/>
                    <a:pt x="317500" y="1096777"/>
                  </a:cubicBezTo>
                  <a:lnTo>
                    <a:pt x="344170" y="1092585"/>
                  </a:lnTo>
                  <a:cubicBezTo>
                    <a:pt x="358140" y="1089790"/>
                    <a:pt x="372110" y="1088392"/>
                    <a:pt x="384810" y="1085597"/>
                  </a:cubicBezTo>
                  <a:cubicBezTo>
                    <a:pt x="389890" y="1084200"/>
                    <a:pt x="394970" y="1080007"/>
                    <a:pt x="400050" y="1078610"/>
                  </a:cubicBezTo>
                  <a:cubicBezTo>
                    <a:pt x="405130" y="1077212"/>
                    <a:pt x="412750" y="1073020"/>
                    <a:pt x="415290" y="1075815"/>
                  </a:cubicBezTo>
                  <a:cubicBezTo>
                    <a:pt x="425450" y="1085597"/>
                    <a:pt x="434340" y="1096777"/>
                    <a:pt x="444500" y="1106559"/>
                  </a:cubicBezTo>
                  <a:cubicBezTo>
                    <a:pt x="445770" y="1103765"/>
                    <a:pt x="447040" y="1099572"/>
                    <a:pt x="447040" y="1099572"/>
                  </a:cubicBezTo>
                  <a:cubicBezTo>
                    <a:pt x="455930" y="1102367"/>
                    <a:pt x="462280" y="1103765"/>
                    <a:pt x="471170" y="1106559"/>
                  </a:cubicBezTo>
                  <a:cubicBezTo>
                    <a:pt x="472440" y="1110752"/>
                    <a:pt x="474980" y="1116342"/>
                    <a:pt x="474980" y="1119137"/>
                  </a:cubicBezTo>
                  <a:cubicBezTo>
                    <a:pt x="488950" y="1120534"/>
                    <a:pt x="500380" y="1121932"/>
                    <a:pt x="510540" y="1123329"/>
                  </a:cubicBezTo>
                  <a:cubicBezTo>
                    <a:pt x="510540" y="1124727"/>
                    <a:pt x="511810" y="1126124"/>
                    <a:pt x="511810" y="1127522"/>
                  </a:cubicBezTo>
                  <a:lnTo>
                    <a:pt x="488950" y="1135907"/>
                  </a:lnTo>
                  <a:cubicBezTo>
                    <a:pt x="487680" y="1131714"/>
                    <a:pt x="486410" y="1130317"/>
                    <a:pt x="483870" y="1123329"/>
                  </a:cubicBezTo>
                  <a:cubicBezTo>
                    <a:pt x="485140" y="1138702"/>
                    <a:pt x="486410" y="1148484"/>
                    <a:pt x="486410" y="1161062"/>
                  </a:cubicBezTo>
                  <a:cubicBezTo>
                    <a:pt x="497840" y="1151279"/>
                    <a:pt x="513080" y="1162459"/>
                    <a:pt x="520700" y="1145689"/>
                  </a:cubicBezTo>
                  <a:cubicBezTo>
                    <a:pt x="520700" y="1144292"/>
                    <a:pt x="525780" y="1144292"/>
                    <a:pt x="527050" y="1145689"/>
                  </a:cubicBezTo>
                  <a:cubicBezTo>
                    <a:pt x="537210" y="1147087"/>
                    <a:pt x="547370" y="1148484"/>
                    <a:pt x="557530" y="1151279"/>
                  </a:cubicBezTo>
                  <a:cubicBezTo>
                    <a:pt x="556260" y="1148484"/>
                    <a:pt x="556260" y="1145689"/>
                    <a:pt x="554990" y="1142894"/>
                  </a:cubicBezTo>
                  <a:cubicBezTo>
                    <a:pt x="561340" y="1144292"/>
                    <a:pt x="566420" y="1145689"/>
                    <a:pt x="570230" y="1147087"/>
                  </a:cubicBezTo>
                  <a:cubicBezTo>
                    <a:pt x="570230" y="1148484"/>
                    <a:pt x="571500" y="1149882"/>
                    <a:pt x="571500" y="1151279"/>
                  </a:cubicBezTo>
                  <a:cubicBezTo>
                    <a:pt x="562610" y="1156869"/>
                    <a:pt x="553720" y="1163857"/>
                    <a:pt x="544830" y="1169447"/>
                  </a:cubicBezTo>
                  <a:cubicBezTo>
                    <a:pt x="530860" y="1179229"/>
                    <a:pt x="518160" y="1191807"/>
                    <a:pt x="504190" y="1195999"/>
                  </a:cubicBezTo>
                  <a:cubicBezTo>
                    <a:pt x="480060" y="1201589"/>
                    <a:pt x="455930" y="1211371"/>
                    <a:pt x="430530" y="1212769"/>
                  </a:cubicBezTo>
                  <a:lnTo>
                    <a:pt x="424180" y="1212769"/>
                  </a:lnTo>
                  <a:cubicBezTo>
                    <a:pt x="397510" y="1218359"/>
                    <a:pt x="372110" y="1223949"/>
                    <a:pt x="345440" y="1229539"/>
                  </a:cubicBezTo>
                  <a:cubicBezTo>
                    <a:pt x="341630" y="1230936"/>
                    <a:pt x="339090" y="1232334"/>
                    <a:pt x="335280" y="1232334"/>
                  </a:cubicBezTo>
                  <a:cubicBezTo>
                    <a:pt x="318770" y="1235129"/>
                    <a:pt x="302260" y="1236526"/>
                    <a:pt x="287020" y="1239321"/>
                  </a:cubicBezTo>
                  <a:cubicBezTo>
                    <a:pt x="270510" y="1243514"/>
                    <a:pt x="252730" y="1246309"/>
                    <a:pt x="236220" y="1253296"/>
                  </a:cubicBezTo>
                  <a:cubicBezTo>
                    <a:pt x="223520" y="1257489"/>
                    <a:pt x="207010" y="1256091"/>
                    <a:pt x="201930" y="1270066"/>
                  </a:cubicBezTo>
                  <a:cubicBezTo>
                    <a:pt x="196850" y="1270066"/>
                    <a:pt x="191770" y="1268669"/>
                    <a:pt x="189230" y="1270066"/>
                  </a:cubicBezTo>
                  <a:cubicBezTo>
                    <a:pt x="170180" y="1278451"/>
                    <a:pt x="151130" y="1286836"/>
                    <a:pt x="133350" y="1296619"/>
                  </a:cubicBezTo>
                  <a:cubicBezTo>
                    <a:pt x="127000" y="1302209"/>
                    <a:pt x="121920" y="1305004"/>
                    <a:pt x="119380" y="1310594"/>
                  </a:cubicBezTo>
                  <a:cubicBezTo>
                    <a:pt x="118110" y="1314786"/>
                    <a:pt x="121920" y="1321773"/>
                    <a:pt x="123190" y="1324569"/>
                  </a:cubicBezTo>
                  <a:cubicBezTo>
                    <a:pt x="120650" y="1325966"/>
                    <a:pt x="115570" y="1327363"/>
                    <a:pt x="115570" y="1328761"/>
                  </a:cubicBezTo>
                  <a:cubicBezTo>
                    <a:pt x="115570" y="1337146"/>
                    <a:pt x="115570" y="1345531"/>
                    <a:pt x="118110" y="1352518"/>
                  </a:cubicBezTo>
                  <a:cubicBezTo>
                    <a:pt x="121920" y="1362301"/>
                    <a:pt x="133350" y="1370686"/>
                    <a:pt x="120650" y="1383263"/>
                  </a:cubicBezTo>
                  <a:cubicBezTo>
                    <a:pt x="118110" y="1384661"/>
                    <a:pt x="120650" y="1391648"/>
                    <a:pt x="120650" y="1397238"/>
                  </a:cubicBezTo>
                  <a:cubicBezTo>
                    <a:pt x="124460" y="1395841"/>
                    <a:pt x="127000" y="1395841"/>
                    <a:pt x="130810" y="1395841"/>
                  </a:cubicBezTo>
                  <a:cubicBezTo>
                    <a:pt x="118110" y="1419598"/>
                    <a:pt x="118110" y="1427983"/>
                    <a:pt x="130810" y="1432175"/>
                  </a:cubicBezTo>
                  <a:cubicBezTo>
                    <a:pt x="130810" y="1440560"/>
                    <a:pt x="128270" y="1448945"/>
                    <a:pt x="130810" y="1454535"/>
                  </a:cubicBezTo>
                  <a:cubicBezTo>
                    <a:pt x="138430" y="1468510"/>
                    <a:pt x="148590" y="1482485"/>
                    <a:pt x="157480" y="1495063"/>
                  </a:cubicBezTo>
                  <a:cubicBezTo>
                    <a:pt x="156210" y="1496460"/>
                    <a:pt x="153670" y="1497858"/>
                    <a:pt x="152400" y="1497858"/>
                  </a:cubicBezTo>
                  <a:cubicBezTo>
                    <a:pt x="157480" y="1504845"/>
                    <a:pt x="162560" y="1511833"/>
                    <a:pt x="166370" y="1516025"/>
                  </a:cubicBezTo>
                  <a:cubicBezTo>
                    <a:pt x="161290" y="1524410"/>
                    <a:pt x="157480" y="1531397"/>
                    <a:pt x="152400" y="1538385"/>
                  </a:cubicBezTo>
                  <a:cubicBezTo>
                    <a:pt x="158750" y="1541180"/>
                    <a:pt x="162560" y="1542577"/>
                    <a:pt x="167640" y="1543975"/>
                  </a:cubicBezTo>
                  <a:cubicBezTo>
                    <a:pt x="158750" y="1546770"/>
                    <a:pt x="151130" y="1549565"/>
                    <a:pt x="139700" y="1555155"/>
                  </a:cubicBezTo>
                  <a:cubicBezTo>
                    <a:pt x="161290" y="1560745"/>
                    <a:pt x="162560" y="1577515"/>
                    <a:pt x="165100" y="1594285"/>
                  </a:cubicBezTo>
                  <a:cubicBezTo>
                    <a:pt x="165100" y="1595682"/>
                    <a:pt x="171450" y="1597080"/>
                    <a:pt x="175260" y="1598477"/>
                  </a:cubicBezTo>
                  <a:cubicBezTo>
                    <a:pt x="175260" y="1601272"/>
                    <a:pt x="172720" y="1605465"/>
                    <a:pt x="173990" y="1608260"/>
                  </a:cubicBezTo>
                  <a:cubicBezTo>
                    <a:pt x="179070" y="1615247"/>
                    <a:pt x="187960" y="1619439"/>
                    <a:pt x="189230" y="1627824"/>
                  </a:cubicBezTo>
                  <a:cubicBezTo>
                    <a:pt x="196850" y="1651582"/>
                    <a:pt x="210820" y="1647389"/>
                    <a:pt x="226060" y="1641799"/>
                  </a:cubicBezTo>
                  <a:lnTo>
                    <a:pt x="233680" y="1654377"/>
                  </a:lnTo>
                  <a:cubicBezTo>
                    <a:pt x="236220" y="1652979"/>
                    <a:pt x="238760" y="1650184"/>
                    <a:pt x="240030" y="1648787"/>
                  </a:cubicBezTo>
                  <a:cubicBezTo>
                    <a:pt x="241300" y="1657172"/>
                    <a:pt x="254000" y="1666954"/>
                    <a:pt x="257810" y="1661364"/>
                  </a:cubicBezTo>
                  <a:cubicBezTo>
                    <a:pt x="266700" y="1647389"/>
                    <a:pt x="276860" y="1655774"/>
                    <a:pt x="287020" y="1657172"/>
                  </a:cubicBezTo>
                  <a:cubicBezTo>
                    <a:pt x="292100" y="1658569"/>
                    <a:pt x="299720" y="1659967"/>
                    <a:pt x="302260" y="1657172"/>
                  </a:cubicBezTo>
                  <a:cubicBezTo>
                    <a:pt x="308610" y="1650184"/>
                    <a:pt x="327660" y="1657172"/>
                    <a:pt x="322580" y="1637607"/>
                  </a:cubicBezTo>
                  <a:cubicBezTo>
                    <a:pt x="321310" y="1633414"/>
                    <a:pt x="316230" y="1629222"/>
                    <a:pt x="311150" y="1625029"/>
                  </a:cubicBezTo>
                  <a:lnTo>
                    <a:pt x="347980" y="1625029"/>
                  </a:lnTo>
                  <a:cubicBezTo>
                    <a:pt x="349250" y="1629222"/>
                    <a:pt x="349250" y="1634812"/>
                    <a:pt x="350520" y="1639004"/>
                  </a:cubicBezTo>
                  <a:cubicBezTo>
                    <a:pt x="344170" y="1640402"/>
                    <a:pt x="337820" y="1641799"/>
                    <a:pt x="331470" y="1644594"/>
                  </a:cubicBezTo>
                  <a:cubicBezTo>
                    <a:pt x="331470" y="1645992"/>
                    <a:pt x="332740" y="1647389"/>
                    <a:pt x="332740" y="1650184"/>
                  </a:cubicBezTo>
                  <a:cubicBezTo>
                    <a:pt x="335280" y="1650184"/>
                    <a:pt x="339090" y="1648787"/>
                    <a:pt x="341630" y="1648787"/>
                  </a:cubicBezTo>
                  <a:cubicBezTo>
                    <a:pt x="351790" y="1652979"/>
                    <a:pt x="365760" y="1641799"/>
                    <a:pt x="374650" y="1655774"/>
                  </a:cubicBezTo>
                  <a:cubicBezTo>
                    <a:pt x="391160" y="1680929"/>
                    <a:pt x="420370" y="1687917"/>
                    <a:pt x="447040" y="1673942"/>
                  </a:cubicBezTo>
                  <a:cubicBezTo>
                    <a:pt x="449580" y="1672544"/>
                    <a:pt x="454660" y="1676737"/>
                    <a:pt x="458470" y="1678134"/>
                  </a:cubicBezTo>
                  <a:cubicBezTo>
                    <a:pt x="459740" y="1678134"/>
                    <a:pt x="459740" y="1678134"/>
                    <a:pt x="461010" y="1679532"/>
                  </a:cubicBezTo>
                  <a:cubicBezTo>
                    <a:pt x="462280" y="1676737"/>
                    <a:pt x="462280" y="1673942"/>
                    <a:pt x="462280" y="1675339"/>
                  </a:cubicBezTo>
                  <a:cubicBezTo>
                    <a:pt x="471170" y="1675339"/>
                    <a:pt x="480060" y="1678134"/>
                    <a:pt x="488950" y="1676737"/>
                  </a:cubicBezTo>
                  <a:cubicBezTo>
                    <a:pt x="502920" y="1675339"/>
                    <a:pt x="516890" y="1669749"/>
                    <a:pt x="530860" y="1668352"/>
                  </a:cubicBezTo>
                  <a:cubicBezTo>
                    <a:pt x="552450" y="1665557"/>
                    <a:pt x="574040" y="1665557"/>
                    <a:pt x="595630" y="1659967"/>
                  </a:cubicBezTo>
                  <a:cubicBezTo>
                    <a:pt x="604520" y="1657172"/>
                    <a:pt x="610870" y="1658569"/>
                    <a:pt x="617220" y="1661364"/>
                  </a:cubicBezTo>
                  <a:cubicBezTo>
                    <a:pt x="577850" y="1679532"/>
                    <a:pt x="538480" y="1697699"/>
                    <a:pt x="499110" y="1714469"/>
                  </a:cubicBezTo>
                  <a:cubicBezTo>
                    <a:pt x="499110" y="1715866"/>
                    <a:pt x="500380" y="1717264"/>
                    <a:pt x="500380" y="1718661"/>
                  </a:cubicBezTo>
                  <a:cubicBezTo>
                    <a:pt x="502920" y="1718661"/>
                    <a:pt x="505460" y="1720059"/>
                    <a:pt x="510540" y="1721457"/>
                  </a:cubicBezTo>
                  <a:cubicBezTo>
                    <a:pt x="501650" y="1725649"/>
                    <a:pt x="497840" y="1727046"/>
                    <a:pt x="491490" y="1729841"/>
                  </a:cubicBezTo>
                  <a:cubicBezTo>
                    <a:pt x="502920" y="1738226"/>
                    <a:pt x="487680" y="1748009"/>
                    <a:pt x="494030" y="1759189"/>
                  </a:cubicBezTo>
                  <a:cubicBezTo>
                    <a:pt x="499110" y="1770369"/>
                    <a:pt x="495300" y="1787139"/>
                    <a:pt x="518160" y="1782946"/>
                  </a:cubicBezTo>
                  <a:cubicBezTo>
                    <a:pt x="495300" y="1795524"/>
                    <a:pt x="494030" y="1813691"/>
                    <a:pt x="509270" y="1833256"/>
                  </a:cubicBezTo>
                  <a:cubicBezTo>
                    <a:pt x="511810" y="1836051"/>
                    <a:pt x="513080" y="1841641"/>
                    <a:pt x="511810" y="1844436"/>
                  </a:cubicBezTo>
                  <a:cubicBezTo>
                    <a:pt x="509270" y="1854218"/>
                    <a:pt x="505460" y="1862603"/>
                    <a:pt x="502920" y="1869591"/>
                  </a:cubicBezTo>
                  <a:cubicBezTo>
                    <a:pt x="494030" y="1869591"/>
                    <a:pt x="488950" y="1868193"/>
                    <a:pt x="483870" y="1868193"/>
                  </a:cubicBezTo>
                  <a:cubicBezTo>
                    <a:pt x="471170" y="1869591"/>
                    <a:pt x="458470" y="1872386"/>
                    <a:pt x="445770" y="1875181"/>
                  </a:cubicBezTo>
                  <a:cubicBezTo>
                    <a:pt x="405130" y="1883566"/>
                    <a:pt x="363220" y="1891950"/>
                    <a:pt x="322580" y="1900336"/>
                  </a:cubicBezTo>
                  <a:cubicBezTo>
                    <a:pt x="288290" y="1907323"/>
                    <a:pt x="255270" y="1921298"/>
                    <a:pt x="220980" y="1924093"/>
                  </a:cubicBezTo>
                  <a:cubicBezTo>
                    <a:pt x="196850" y="1925490"/>
                    <a:pt x="175260" y="1939465"/>
                    <a:pt x="152400" y="1940863"/>
                  </a:cubicBezTo>
                  <a:cubicBezTo>
                    <a:pt x="137160" y="1942260"/>
                    <a:pt x="121920" y="1949248"/>
                    <a:pt x="107950" y="1956235"/>
                  </a:cubicBezTo>
                  <a:cubicBezTo>
                    <a:pt x="100330" y="1959030"/>
                    <a:pt x="93980" y="1966018"/>
                    <a:pt x="87630" y="1970210"/>
                  </a:cubicBezTo>
                  <a:cubicBezTo>
                    <a:pt x="86360" y="1970210"/>
                    <a:pt x="82550" y="1968813"/>
                    <a:pt x="81280" y="1970210"/>
                  </a:cubicBezTo>
                  <a:cubicBezTo>
                    <a:pt x="71120" y="1975800"/>
                    <a:pt x="62230" y="1981390"/>
                    <a:pt x="52070" y="1985583"/>
                  </a:cubicBezTo>
                  <a:cubicBezTo>
                    <a:pt x="44450" y="1989775"/>
                    <a:pt x="38100" y="1993967"/>
                    <a:pt x="30480" y="1998160"/>
                  </a:cubicBezTo>
                  <a:cubicBezTo>
                    <a:pt x="30480" y="1999558"/>
                    <a:pt x="31750" y="2000955"/>
                    <a:pt x="31750" y="2002353"/>
                  </a:cubicBezTo>
                  <a:cubicBezTo>
                    <a:pt x="29210" y="2002353"/>
                    <a:pt x="25400" y="2000955"/>
                    <a:pt x="21590" y="1999558"/>
                  </a:cubicBezTo>
                  <a:cubicBezTo>
                    <a:pt x="22860" y="2007942"/>
                    <a:pt x="24130" y="2013533"/>
                    <a:pt x="25400" y="2020520"/>
                  </a:cubicBezTo>
                  <a:cubicBezTo>
                    <a:pt x="24130" y="2020520"/>
                    <a:pt x="24130" y="2020520"/>
                    <a:pt x="22860" y="2021917"/>
                  </a:cubicBezTo>
                  <a:cubicBezTo>
                    <a:pt x="21590" y="2019123"/>
                    <a:pt x="20320" y="2016328"/>
                    <a:pt x="19050" y="2014930"/>
                  </a:cubicBezTo>
                  <a:cubicBezTo>
                    <a:pt x="7620" y="2028905"/>
                    <a:pt x="0" y="2041482"/>
                    <a:pt x="17780" y="2049867"/>
                  </a:cubicBezTo>
                  <a:cubicBezTo>
                    <a:pt x="16510" y="2056855"/>
                    <a:pt x="16510" y="2062445"/>
                    <a:pt x="16510" y="2066637"/>
                  </a:cubicBezTo>
                  <a:lnTo>
                    <a:pt x="20320" y="2095985"/>
                  </a:lnTo>
                  <a:cubicBezTo>
                    <a:pt x="21590" y="2108562"/>
                    <a:pt x="19050" y="2121140"/>
                    <a:pt x="33020" y="2125332"/>
                  </a:cubicBezTo>
                  <a:cubicBezTo>
                    <a:pt x="29210" y="2132319"/>
                    <a:pt x="29210" y="2164462"/>
                    <a:pt x="34290" y="2165859"/>
                  </a:cubicBezTo>
                  <a:cubicBezTo>
                    <a:pt x="43180" y="2170052"/>
                    <a:pt x="45720" y="2182629"/>
                    <a:pt x="53340" y="2188219"/>
                  </a:cubicBezTo>
                  <a:cubicBezTo>
                    <a:pt x="54610" y="2189617"/>
                    <a:pt x="55880" y="2192412"/>
                    <a:pt x="55880" y="2192412"/>
                  </a:cubicBezTo>
                  <a:cubicBezTo>
                    <a:pt x="45720" y="2204989"/>
                    <a:pt x="60960" y="2199399"/>
                    <a:pt x="63500" y="2204989"/>
                  </a:cubicBezTo>
                  <a:cubicBezTo>
                    <a:pt x="60960" y="2211976"/>
                    <a:pt x="55880" y="2218964"/>
                    <a:pt x="54610" y="2227349"/>
                  </a:cubicBezTo>
                  <a:cubicBezTo>
                    <a:pt x="53340" y="2235734"/>
                    <a:pt x="54610" y="2242721"/>
                    <a:pt x="66040" y="2238529"/>
                  </a:cubicBezTo>
                  <a:cubicBezTo>
                    <a:pt x="64770" y="2251106"/>
                    <a:pt x="63500" y="2262286"/>
                    <a:pt x="62230" y="2274864"/>
                  </a:cubicBezTo>
                  <a:cubicBezTo>
                    <a:pt x="63500" y="2274864"/>
                    <a:pt x="64770" y="2273466"/>
                    <a:pt x="64770" y="2273466"/>
                  </a:cubicBezTo>
                  <a:cubicBezTo>
                    <a:pt x="68580" y="2283248"/>
                    <a:pt x="71120" y="2291634"/>
                    <a:pt x="74930" y="2300019"/>
                  </a:cubicBezTo>
                  <a:cubicBezTo>
                    <a:pt x="81280" y="2300019"/>
                    <a:pt x="87630" y="2301416"/>
                    <a:pt x="95250" y="2302814"/>
                  </a:cubicBezTo>
                  <a:lnTo>
                    <a:pt x="95250" y="2307006"/>
                  </a:lnTo>
                  <a:cubicBezTo>
                    <a:pt x="91440" y="2308404"/>
                    <a:pt x="87630" y="2309801"/>
                    <a:pt x="83820" y="2311198"/>
                  </a:cubicBezTo>
                  <a:cubicBezTo>
                    <a:pt x="85090" y="2312596"/>
                    <a:pt x="87630" y="2312596"/>
                    <a:pt x="87630" y="2312596"/>
                  </a:cubicBezTo>
                  <a:cubicBezTo>
                    <a:pt x="88900" y="2333558"/>
                    <a:pt x="105410" y="2330763"/>
                    <a:pt x="116840" y="2336353"/>
                  </a:cubicBezTo>
                  <a:cubicBezTo>
                    <a:pt x="121920" y="2339148"/>
                    <a:pt x="128270" y="2340546"/>
                    <a:pt x="132080" y="2339148"/>
                  </a:cubicBezTo>
                  <a:cubicBezTo>
                    <a:pt x="139700" y="2334956"/>
                    <a:pt x="144780" y="2336353"/>
                    <a:pt x="144780" y="2344738"/>
                  </a:cubicBezTo>
                  <a:cubicBezTo>
                    <a:pt x="144780" y="2348931"/>
                    <a:pt x="142240" y="2354521"/>
                    <a:pt x="140970" y="2357316"/>
                  </a:cubicBezTo>
                  <a:cubicBezTo>
                    <a:pt x="149860" y="2357316"/>
                    <a:pt x="163830" y="2361508"/>
                    <a:pt x="171450" y="2355918"/>
                  </a:cubicBezTo>
                  <a:cubicBezTo>
                    <a:pt x="189230" y="2343341"/>
                    <a:pt x="205740" y="2354521"/>
                    <a:pt x="222250" y="2350328"/>
                  </a:cubicBezTo>
                  <a:cubicBezTo>
                    <a:pt x="231140" y="2347533"/>
                    <a:pt x="238760" y="2347533"/>
                    <a:pt x="251460" y="2344738"/>
                  </a:cubicBezTo>
                  <a:cubicBezTo>
                    <a:pt x="257810" y="2350328"/>
                    <a:pt x="264160" y="2348931"/>
                    <a:pt x="265430" y="2341943"/>
                  </a:cubicBezTo>
                  <a:cubicBezTo>
                    <a:pt x="275590" y="2341943"/>
                    <a:pt x="284480" y="2341943"/>
                    <a:pt x="293370" y="2340546"/>
                  </a:cubicBezTo>
                  <a:cubicBezTo>
                    <a:pt x="307340" y="2337751"/>
                    <a:pt x="320040" y="2333558"/>
                    <a:pt x="334010" y="2332161"/>
                  </a:cubicBezTo>
                  <a:cubicBezTo>
                    <a:pt x="342900" y="2330763"/>
                    <a:pt x="353060" y="2333558"/>
                    <a:pt x="363220" y="2332161"/>
                  </a:cubicBezTo>
                  <a:cubicBezTo>
                    <a:pt x="368300" y="2330763"/>
                    <a:pt x="372110" y="2322378"/>
                    <a:pt x="377190" y="2318186"/>
                  </a:cubicBezTo>
                  <a:cubicBezTo>
                    <a:pt x="382270" y="2332161"/>
                    <a:pt x="392430" y="2333558"/>
                    <a:pt x="408940" y="2323776"/>
                  </a:cubicBezTo>
                  <a:cubicBezTo>
                    <a:pt x="402590" y="2318186"/>
                    <a:pt x="394970" y="2313993"/>
                    <a:pt x="388620" y="2309801"/>
                  </a:cubicBezTo>
                  <a:cubicBezTo>
                    <a:pt x="394970" y="2307006"/>
                    <a:pt x="400050" y="2302814"/>
                    <a:pt x="405130" y="2301416"/>
                  </a:cubicBezTo>
                  <a:cubicBezTo>
                    <a:pt x="410210" y="2301416"/>
                    <a:pt x="414020" y="2302814"/>
                    <a:pt x="417830" y="2302814"/>
                  </a:cubicBezTo>
                  <a:cubicBezTo>
                    <a:pt x="421640" y="2302814"/>
                    <a:pt x="425450" y="2302814"/>
                    <a:pt x="429260" y="2301416"/>
                  </a:cubicBezTo>
                  <a:cubicBezTo>
                    <a:pt x="433070" y="2300019"/>
                    <a:pt x="435610" y="2298621"/>
                    <a:pt x="438150" y="2295826"/>
                  </a:cubicBezTo>
                  <a:cubicBezTo>
                    <a:pt x="438150" y="2300019"/>
                    <a:pt x="439420" y="2305609"/>
                    <a:pt x="439420" y="2309801"/>
                  </a:cubicBezTo>
                  <a:cubicBezTo>
                    <a:pt x="439420" y="2313993"/>
                    <a:pt x="436880" y="2318186"/>
                    <a:pt x="435610" y="2322378"/>
                  </a:cubicBezTo>
                  <a:cubicBezTo>
                    <a:pt x="439420" y="2322378"/>
                    <a:pt x="443230" y="2322378"/>
                    <a:pt x="448310" y="2320981"/>
                  </a:cubicBezTo>
                  <a:cubicBezTo>
                    <a:pt x="453390" y="2329366"/>
                    <a:pt x="439420" y="2347533"/>
                    <a:pt x="458470" y="2348931"/>
                  </a:cubicBezTo>
                  <a:cubicBezTo>
                    <a:pt x="457200" y="2354521"/>
                    <a:pt x="455930" y="2358713"/>
                    <a:pt x="454660" y="2364303"/>
                  </a:cubicBezTo>
                  <a:cubicBezTo>
                    <a:pt x="462280" y="2364303"/>
                    <a:pt x="469900" y="2365701"/>
                    <a:pt x="481330" y="2367098"/>
                  </a:cubicBezTo>
                  <a:cubicBezTo>
                    <a:pt x="476250" y="2374086"/>
                    <a:pt x="472440" y="2379676"/>
                    <a:pt x="467360" y="2385265"/>
                  </a:cubicBezTo>
                  <a:cubicBezTo>
                    <a:pt x="471170" y="2383868"/>
                    <a:pt x="474980" y="2383868"/>
                    <a:pt x="482600" y="2382471"/>
                  </a:cubicBezTo>
                  <a:cubicBezTo>
                    <a:pt x="466090" y="2399240"/>
                    <a:pt x="483870" y="2400638"/>
                    <a:pt x="490220" y="2410421"/>
                  </a:cubicBezTo>
                  <a:cubicBezTo>
                    <a:pt x="494030" y="2399240"/>
                    <a:pt x="496570" y="2392253"/>
                    <a:pt x="497840" y="2386663"/>
                  </a:cubicBezTo>
                  <a:cubicBezTo>
                    <a:pt x="504190" y="2393651"/>
                    <a:pt x="511810" y="2402035"/>
                    <a:pt x="519430" y="2411818"/>
                  </a:cubicBezTo>
                  <a:cubicBezTo>
                    <a:pt x="520700" y="2411818"/>
                    <a:pt x="523240" y="2409023"/>
                    <a:pt x="524510" y="2410421"/>
                  </a:cubicBezTo>
                  <a:cubicBezTo>
                    <a:pt x="538480" y="2417408"/>
                    <a:pt x="544830" y="2410421"/>
                    <a:pt x="549910" y="2396446"/>
                  </a:cubicBezTo>
                  <a:cubicBezTo>
                    <a:pt x="551180" y="2393651"/>
                    <a:pt x="557530" y="2392253"/>
                    <a:pt x="558800" y="2390856"/>
                  </a:cubicBezTo>
                  <a:cubicBezTo>
                    <a:pt x="556260" y="2399240"/>
                    <a:pt x="552450" y="2407626"/>
                    <a:pt x="548640" y="2417408"/>
                  </a:cubicBezTo>
                  <a:cubicBezTo>
                    <a:pt x="533400" y="2420203"/>
                    <a:pt x="515620" y="2424395"/>
                    <a:pt x="497840" y="2428588"/>
                  </a:cubicBezTo>
                  <a:cubicBezTo>
                    <a:pt x="481330" y="2432780"/>
                    <a:pt x="464820" y="2439768"/>
                    <a:pt x="447040" y="2442563"/>
                  </a:cubicBezTo>
                  <a:cubicBezTo>
                    <a:pt x="422910" y="2446755"/>
                    <a:pt x="398780" y="2449550"/>
                    <a:pt x="373380" y="2453743"/>
                  </a:cubicBezTo>
                  <a:cubicBezTo>
                    <a:pt x="344170" y="2459333"/>
                    <a:pt x="314960" y="2464923"/>
                    <a:pt x="285750" y="2471910"/>
                  </a:cubicBezTo>
                  <a:cubicBezTo>
                    <a:pt x="261620" y="2477500"/>
                    <a:pt x="238760" y="2485885"/>
                    <a:pt x="214630" y="2491475"/>
                  </a:cubicBezTo>
                  <a:cubicBezTo>
                    <a:pt x="198120" y="2495668"/>
                    <a:pt x="181610" y="2497065"/>
                    <a:pt x="166370" y="2504052"/>
                  </a:cubicBezTo>
                  <a:cubicBezTo>
                    <a:pt x="151130" y="2511040"/>
                    <a:pt x="129540" y="2509643"/>
                    <a:pt x="124460" y="2533400"/>
                  </a:cubicBezTo>
                  <a:cubicBezTo>
                    <a:pt x="115570" y="2527810"/>
                    <a:pt x="109220" y="2530605"/>
                    <a:pt x="107950" y="2540387"/>
                  </a:cubicBezTo>
                  <a:cubicBezTo>
                    <a:pt x="107950" y="2543182"/>
                    <a:pt x="106680" y="2545977"/>
                    <a:pt x="104140" y="2545977"/>
                  </a:cubicBezTo>
                  <a:cubicBezTo>
                    <a:pt x="90170" y="2550170"/>
                    <a:pt x="93980" y="2558555"/>
                    <a:pt x="100330" y="2566940"/>
                  </a:cubicBezTo>
                  <a:cubicBezTo>
                    <a:pt x="107950" y="2576722"/>
                    <a:pt x="107950" y="2586505"/>
                    <a:pt x="106680" y="2597685"/>
                  </a:cubicBezTo>
                  <a:cubicBezTo>
                    <a:pt x="104140" y="2613057"/>
                    <a:pt x="101600" y="2629827"/>
                    <a:pt x="99060" y="2645199"/>
                  </a:cubicBezTo>
                  <a:cubicBezTo>
                    <a:pt x="99060" y="2649392"/>
                    <a:pt x="102870" y="2653584"/>
                    <a:pt x="105410" y="2657777"/>
                  </a:cubicBezTo>
                  <a:lnTo>
                    <a:pt x="109220" y="2666162"/>
                  </a:lnTo>
                  <a:lnTo>
                    <a:pt x="109220" y="2689919"/>
                  </a:lnTo>
                  <a:cubicBezTo>
                    <a:pt x="114300" y="2689919"/>
                    <a:pt x="120650" y="2688522"/>
                    <a:pt x="127000" y="2688522"/>
                  </a:cubicBezTo>
                  <a:cubicBezTo>
                    <a:pt x="127000" y="2688522"/>
                    <a:pt x="127000" y="2689919"/>
                    <a:pt x="128270" y="2689919"/>
                  </a:cubicBezTo>
                  <a:cubicBezTo>
                    <a:pt x="124460" y="2691317"/>
                    <a:pt x="121920" y="2692714"/>
                    <a:pt x="118110" y="2695509"/>
                  </a:cubicBezTo>
                  <a:cubicBezTo>
                    <a:pt x="125730" y="2705291"/>
                    <a:pt x="111760" y="2730446"/>
                    <a:pt x="142240" y="2724856"/>
                  </a:cubicBezTo>
                  <a:cubicBezTo>
                    <a:pt x="133350" y="2733242"/>
                    <a:pt x="128270" y="2738831"/>
                    <a:pt x="124460" y="2741626"/>
                  </a:cubicBezTo>
                  <a:cubicBezTo>
                    <a:pt x="127000" y="2748614"/>
                    <a:pt x="129540" y="2752806"/>
                    <a:pt x="130810" y="2756999"/>
                  </a:cubicBezTo>
                  <a:cubicBezTo>
                    <a:pt x="125730" y="2761191"/>
                    <a:pt x="121920" y="2765384"/>
                    <a:pt x="118110" y="2768179"/>
                  </a:cubicBezTo>
                  <a:cubicBezTo>
                    <a:pt x="123190" y="2773769"/>
                    <a:pt x="128270" y="2777961"/>
                    <a:pt x="130810" y="2782154"/>
                  </a:cubicBezTo>
                  <a:cubicBezTo>
                    <a:pt x="135890" y="2776564"/>
                    <a:pt x="140970" y="2770974"/>
                    <a:pt x="146050" y="2770974"/>
                  </a:cubicBezTo>
                  <a:cubicBezTo>
                    <a:pt x="151130" y="2770974"/>
                    <a:pt x="157480" y="2780756"/>
                    <a:pt x="163830" y="2786346"/>
                  </a:cubicBezTo>
                  <a:cubicBezTo>
                    <a:pt x="163830" y="2787744"/>
                    <a:pt x="160020" y="2789141"/>
                    <a:pt x="158750" y="2789141"/>
                  </a:cubicBezTo>
                  <a:cubicBezTo>
                    <a:pt x="149860" y="2777961"/>
                    <a:pt x="140970" y="2776564"/>
                    <a:pt x="132080" y="2789141"/>
                  </a:cubicBezTo>
                  <a:cubicBezTo>
                    <a:pt x="132080" y="2789141"/>
                    <a:pt x="130810" y="2789141"/>
                    <a:pt x="130810" y="2787744"/>
                  </a:cubicBezTo>
                  <a:cubicBezTo>
                    <a:pt x="130810" y="2786346"/>
                    <a:pt x="130810" y="2786346"/>
                    <a:pt x="129540" y="2784949"/>
                  </a:cubicBezTo>
                  <a:cubicBezTo>
                    <a:pt x="124460" y="2790539"/>
                    <a:pt x="125730" y="2794731"/>
                    <a:pt x="132080" y="2798924"/>
                  </a:cubicBezTo>
                  <a:cubicBezTo>
                    <a:pt x="140970" y="2804514"/>
                    <a:pt x="139700" y="2808706"/>
                    <a:pt x="134620" y="2815693"/>
                  </a:cubicBezTo>
                  <a:cubicBezTo>
                    <a:pt x="137160" y="2817091"/>
                    <a:pt x="140970" y="2819886"/>
                    <a:pt x="140970" y="2821283"/>
                  </a:cubicBezTo>
                  <a:cubicBezTo>
                    <a:pt x="140970" y="2828271"/>
                    <a:pt x="153670" y="2832463"/>
                    <a:pt x="143510" y="2840848"/>
                  </a:cubicBezTo>
                  <a:cubicBezTo>
                    <a:pt x="148590" y="2847836"/>
                    <a:pt x="151130" y="2854823"/>
                    <a:pt x="162560" y="2857618"/>
                  </a:cubicBezTo>
                  <a:cubicBezTo>
                    <a:pt x="172720" y="2860413"/>
                    <a:pt x="175260" y="2854823"/>
                    <a:pt x="181610" y="2853426"/>
                  </a:cubicBezTo>
                  <a:cubicBezTo>
                    <a:pt x="187960" y="2852028"/>
                    <a:pt x="195580" y="2856221"/>
                    <a:pt x="201930" y="2857618"/>
                  </a:cubicBezTo>
                  <a:cubicBezTo>
                    <a:pt x="204470" y="2857618"/>
                    <a:pt x="207010" y="2853426"/>
                    <a:pt x="207010" y="2852028"/>
                  </a:cubicBezTo>
                  <a:cubicBezTo>
                    <a:pt x="215900" y="2853426"/>
                    <a:pt x="224790" y="2856221"/>
                    <a:pt x="232410" y="2854823"/>
                  </a:cubicBezTo>
                  <a:cubicBezTo>
                    <a:pt x="243840" y="2853426"/>
                    <a:pt x="250190" y="2857618"/>
                    <a:pt x="251460" y="2868798"/>
                  </a:cubicBezTo>
                  <a:cubicBezTo>
                    <a:pt x="252730" y="2881376"/>
                    <a:pt x="259080" y="2882773"/>
                    <a:pt x="267970" y="2881376"/>
                  </a:cubicBezTo>
                  <a:cubicBezTo>
                    <a:pt x="275590" y="2879978"/>
                    <a:pt x="281940" y="2877183"/>
                    <a:pt x="289560" y="2875786"/>
                  </a:cubicBezTo>
                  <a:cubicBezTo>
                    <a:pt x="285750" y="2871593"/>
                    <a:pt x="280670" y="2867401"/>
                    <a:pt x="274320" y="2861811"/>
                  </a:cubicBezTo>
                  <a:cubicBezTo>
                    <a:pt x="280670" y="2860413"/>
                    <a:pt x="287020" y="2857618"/>
                    <a:pt x="292100" y="2857618"/>
                  </a:cubicBezTo>
                  <a:cubicBezTo>
                    <a:pt x="302260" y="2856221"/>
                    <a:pt x="311150" y="2854823"/>
                    <a:pt x="321310" y="2854823"/>
                  </a:cubicBezTo>
                  <a:cubicBezTo>
                    <a:pt x="325120" y="2854823"/>
                    <a:pt x="328930" y="2857618"/>
                    <a:pt x="332740" y="2861811"/>
                  </a:cubicBezTo>
                  <a:cubicBezTo>
                    <a:pt x="316230" y="2861811"/>
                    <a:pt x="300990" y="2861811"/>
                    <a:pt x="289560" y="2875786"/>
                  </a:cubicBezTo>
                  <a:cubicBezTo>
                    <a:pt x="293370" y="2877183"/>
                    <a:pt x="298450" y="2878581"/>
                    <a:pt x="302260" y="2878581"/>
                  </a:cubicBezTo>
                  <a:cubicBezTo>
                    <a:pt x="323850" y="2877183"/>
                    <a:pt x="346710" y="2875786"/>
                    <a:pt x="368300" y="2874388"/>
                  </a:cubicBezTo>
                  <a:cubicBezTo>
                    <a:pt x="389890" y="2872991"/>
                    <a:pt x="410210" y="2870196"/>
                    <a:pt x="433070" y="2868798"/>
                  </a:cubicBezTo>
                  <a:cubicBezTo>
                    <a:pt x="439420" y="2898145"/>
                    <a:pt x="445770" y="2926095"/>
                    <a:pt x="450850" y="2954045"/>
                  </a:cubicBezTo>
                  <a:cubicBezTo>
                    <a:pt x="448310" y="2955443"/>
                    <a:pt x="445770" y="2956840"/>
                    <a:pt x="443230" y="2956840"/>
                  </a:cubicBezTo>
                  <a:cubicBezTo>
                    <a:pt x="447040" y="2962430"/>
                    <a:pt x="452120" y="2968020"/>
                    <a:pt x="453390" y="2973610"/>
                  </a:cubicBezTo>
                  <a:cubicBezTo>
                    <a:pt x="454660" y="2981995"/>
                    <a:pt x="453390" y="2990380"/>
                    <a:pt x="453390" y="2995970"/>
                  </a:cubicBezTo>
                  <a:cubicBezTo>
                    <a:pt x="462280" y="2998765"/>
                    <a:pt x="467360" y="3000162"/>
                    <a:pt x="473710" y="3001560"/>
                  </a:cubicBezTo>
                  <a:cubicBezTo>
                    <a:pt x="472440" y="3001560"/>
                    <a:pt x="471170" y="3002957"/>
                    <a:pt x="468630" y="3002957"/>
                  </a:cubicBezTo>
                  <a:cubicBezTo>
                    <a:pt x="469900" y="3012740"/>
                    <a:pt x="472440" y="3023920"/>
                    <a:pt x="473710" y="3037895"/>
                  </a:cubicBezTo>
                  <a:lnTo>
                    <a:pt x="494030" y="3037895"/>
                  </a:lnTo>
                  <a:cubicBezTo>
                    <a:pt x="497840" y="3037895"/>
                    <a:pt x="501650" y="3040690"/>
                    <a:pt x="502920" y="3042087"/>
                  </a:cubicBezTo>
                  <a:cubicBezTo>
                    <a:pt x="508000" y="3058857"/>
                    <a:pt x="519430" y="3064447"/>
                    <a:pt x="534670" y="3060255"/>
                  </a:cubicBezTo>
                  <a:cubicBezTo>
                    <a:pt x="541020" y="3058857"/>
                    <a:pt x="548640" y="3058857"/>
                    <a:pt x="554990" y="3058857"/>
                  </a:cubicBezTo>
                  <a:lnTo>
                    <a:pt x="570230" y="3058857"/>
                  </a:lnTo>
                  <a:cubicBezTo>
                    <a:pt x="575310" y="3058857"/>
                    <a:pt x="580390" y="3057460"/>
                    <a:pt x="585470" y="3056062"/>
                  </a:cubicBezTo>
                  <a:cubicBezTo>
                    <a:pt x="586740" y="3051870"/>
                    <a:pt x="586740" y="3047677"/>
                    <a:pt x="588010" y="3042087"/>
                  </a:cubicBezTo>
                  <a:cubicBezTo>
                    <a:pt x="591820" y="3042087"/>
                    <a:pt x="594360" y="3040690"/>
                    <a:pt x="598170" y="3040690"/>
                  </a:cubicBezTo>
                  <a:cubicBezTo>
                    <a:pt x="622300" y="3037895"/>
                    <a:pt x="647700" y="3033702"/>
                    <a:pt x="673100" y="3030907"/>
                  </a:cubicBezTo>
                  <a:cubicBezTo>
                    <a:pt x="673100" y="3030907"/>
                    <a:pt x="674370" y="3033702"/>
                    <a:pt x="675640" y="3037895"/>
                  </a:cubicBezTo>
                  <a:cubicBezTo>
                    <a:pt x="671830" y="3039292"/>
                    <a:pt x="669290" y="3040690"/>
                    <a:pt x="666750" y="3042087"/>
                  </a:cubicBezTo>
                  <a:cubicBezTo>
                    <a:pt x="676910" y="3053267"/>
                    <a:pt x="690880" y="3054665"/>
                    <a:pt x="699770" y="3046280"/>
                  </a:cubicBezTo>
                  <a:cubicBezTo>
                    <a:pt x="694690" y="3042087"/>
                    <a:pt x="690880" y="3039292"/>
                    <a:pt x="684530" y="3035100"/>
                  </a:cubicBezTo>
                  <a:lnTo>
                    <a:pt x="688340" y="3030907"/>
                  </a:lnTo>
                  <a:lnTo>
                    <a:pt x="698500" y="3030907"/>
                  </a:lnTo>
                  <a:lnTo>
                    <a:pt x="698500" y="3029510"/>
                  </a:lnTo>
                  <a:cubicBezTo>
                    <a:pt x="703580" y="3030907"/>
                    <a:pt x="707390" y="3033702"/>
                    <a:pt x="712470" y="3029510"/>
                  </a:cubicBezTo>
                  <a:lnTo>
                    <a:pt x="717550" y="3029510"/>
                  </a:lnTo>
                  <a:lnTo>
                    <a:pt x="762000" y="3032305"/>
                  </a:lnTo>
                  <a:cubicBezTo>
                    <a:pt x="767080" y="3032305"/>
                    <a:pt x="769620" y="3030907"/>
                    <a:pt x="772160" y="3028112"/>
                  </a:cubicBezTo>
                  <a:cubicBezTo>
                    <a:pt x="778510" y="3039292"/>
                    <a:pt x="783590" y="3049075"/>
                    <a:pt x="789940" y="3061652"/>
                  </a:cubicBezTo>
                  <a:cubicBezTo>
                    <a:pt x="788670" y="3061652"/>
                    <a:pt x="786130" y="3063050"/>
                    <a:pt x="783590" y="3063050"/>
                  </a:cubicBezTo>
                  <a:cubicBezTo>
                    <a:pt x="800100" y="3092397"/>
                    <a:pt x="810260" y="3123142"/>
                    <a:pt x="795020" y="3156682"/>
                  </a:cubicBezTo>
                  <a:cubicBezTo>
                    <a:pt x="796290" y="3167862"/>
                    <a:pt x="798830" y="3179042"/>
                    <a:pt x="800100" y="3193017"/>
                  </a:cubicBezTo>
                  <a:lnTo>
                    <a:pt x="812800" y="3193017"/>
                  </a:lnTo>
                  <a:cubicBezTo>
                    <a:pt x="810260" y="3200004"/>
                    <a:pt x="807720" y="3204197"/>
                    <a:pt x="806450" y="3208389"/>
                  </a:cubicBezTo>
                  <a:cubicBezTo>
                    <a:pt x="806450" y="3215376"/>
                    <a:pt x="820420" y="3218171"/>
                    <a:pt x="810260" y="3227954"/>
                  </a:cubicBezTo>
                  <a:lnTo>
                    <a:pt x="812800" y="3233544"/>
                  </a:lnTo>
                  <a:cubicBezTo>
                    <a:pt x="825500" y="3251711"/>
                    <a:pt x="839470" y="3268481"/>
                    <a:pt x="853440" y="3289444"/>
                  </a:cubicBezTo>
                  <a:cubicBezTo>
                    <a:pt x="843280" y="3295034"/>
                    <a:pt x="834390" y="3300624"/>
                    <a:pt x="822960" y="3306214"/>
                  </a:cubicBezTo>
                  <a:cubicBezTo>
                    <a:pt x="834390" y="3307611"/>
                    <a:pt x="835660" y="3314598"/>
                    <a:pt x="831850" y="3324381"/>
                  </a:cubicBezTo>
                  <a:cubicBezTo>
                    <a:pt x="830580" y="3327176"/>
                    <a:pt x="833120" y="3334163"/>
                    <a:pt x="834390" y="3335561"/>
                  </a:cubicBezTo>
                  <a:cubicBezTo>
                    <a:pt x="848360" y="3339753"/>
                    <a:pt x="861060" y="3355126"/>
                    <a:pt x="877570" y="3349536"/>
                  </a:cubicBezTo>
                  <a:cubicBezTo>
                    <a:pt x="877570" y="3352330"/>
                    <a:pt x="876300" y="3356523"/>
                    <a:pt x="875030" y="3357921"/>
                  </a:cubicBezTo>
                  <a:cubicBezTo>
                    <a:pt x="864870" y="3363511"/>
                    <a:pt x="854710" y="3367703"/>
                    <a:pt x="844550" y="3373293"/>
                  </a:cubicBezTo>
                  <a:lnTo>
                    <a:pt x="859790" y="3381678"/>
                  </a:lnTo>
                  <a:cubicBezTo>
                    <a:pt x="862330" y="3377486"/>
                    <a:pt x="863600" y="3373293"/>
                    <a:pt x="866140" y="3369101"/>
                  </a:cubicBezTo>
                  <a:cubicBezTo>
                    <a:pt x="873760" y="3373293"/>
                    <a:pt x="880110" y="3376088"/>
                    <a:pt x="887730" y="3380281"/>
                  </a:cubicBezTo>
                  <a:cubicBezTo>
                    <a:pt x="883920" y="3383076"/>
                    <a:pt x="881380" y="3384473"/>
                    <a:pt x="878840" y="3385871"/>
                  </a:cubicBezTo>
                  <a:cubicBezTo>
                    <a:pt x="881380" y="3387268"/>
                    <a:pt x="883920" y="3390063"/>
                    <a:pt x="887730" y="3391461"/>
                  </a:cubicBezTo>
                  <a:cubicBezTo>
                    <a:pt x="891540" y="3392731"/>
                    <a:pt x="895350" y="3391461"/>
                    <a:pt x="897890" y="3392731"/>
                  </a:cubicBezTo>
                  <a:cubicBezTo>
                    <a:pt x="904240" y="3385871"/>
                    <a:pt x="909320" y="3377486"/>
                    <a:pt x="915670" y="3373293"/>
                  </a:cubicBezTo>
                  <a:cubicBezTo>
                    <a:pt x="923290" y="3369101"/>
                    <a:pt x="1130300" y="3345343"/>
                    <a:pt x="1137920" y="3343946"/>
                  </a:cubicBezTo>
                  <a:cubicBezTo>
                    <a:pt x="1148080" y="3342548"/>
                    <a:pt x="1159510" y="3343946"/>
                    <a:pt x="1169670" y="3345343"/>
                  </a:cubicBezTo>
                  <a:lnTo>
                    <a:pt x="1143000" y="3357921"/>
                  </a:lnTo>
                  <a:lnTo>
                    <a:pt x="1146810" y="3366306"/>
                  </a:lnTo>
                  <a:cubicBezTo>
                    <a:pt x="1159510" y="3364908"/>
                    <a:pt x="1169670" y="3364908"/>
                    <a:pt x="1179830" y="3362113"/>
                  </a:cubicBezTo>
                  <a:cubicBezTo>
                    <a:pt x="1186180" y="3360716"/>
                    <a:pt x="1196340" y="3362113"/>
                    <a:pt x="1197610" y="3350933"/>
                  </a:cubicBezTo>
                  <a:cubicBezTo>
                    <a:pt x="1206500" y="3357921"/>
                    <a:pt x="1215390" y="3359318"/>
                    <a:pt x="1226820" y="3353728"/>
                  </a:cubicBezTo>
                  <a:cubicBezTo>
                    <a:pt x="1233170" y="3350933"/>
                    <a:pt x="1240790" y="3350933"/>
                    <a:pt x="1247140" y="3349536"/>
                  </a:cubicBezTo>
                  <a:cubicBezTo>
                    <a:pt x="1262380" y="3348139"/>
                    <a:pt x="1277620" y="3346741"/>
                    <a:pt x="1292860" y="3343946"/>
                  </a:cubicBezTo>
                  <a:lnTo>
                    <a:pt x="1308100" y="3343946"/>
                  </a:lnTo>
                  <a:cubicBezTo>
                    <a:pt x="1309370" y="3341151"/>
                    <a:pt x="1309370" y="3336959"/>
                    <a:pt x="1309370" y="3336959"/>
                  </a:cubicBezTo>
                  <a:cubicBezTo>
                    <a:pt x="1323340" y="3336959"/>
                    <a:pt x="1334770" y="3338356"/>
                    <a:pt x="1347470" y="3338356"/>
                  </a:cubicBezTo>
                  <a:cubicBezTo>
                    <a:pt x="1361440" y="3338356"/>
                    <a:pt x="1367790" y="3328573"/>
                    <a:pt x="1362710" y="3313201"/>
                  </a:cubicBezTo>
                  <a:cubicBezTo>
                    <a:pt x="1366520" y="3313201"/>
                    <a:pt x="1371600" y="3314598"/>
                    <a:pt x="1374140" y="3314598"/>
                  </a:cubicBezTo>
                  <a:cubicBezTo>
                    <a:pt x="1375410" y="3320189"/>
                    <a:pt x="1374140" y="3327176"/>
                    <a:pt x="1376680" y="3328573"/>
                  </a:cubicBezTo>
                  <a:cubicBezTo>
                    <a:pt x="1380490" y="3331368"/>
                    <a:pt x="1386840" y="3331368"/>
                    <a:pt x="1391920" y="3329971"/>
                  </a:cubicBezTo>
                  <a:cubicBezTo>
                    <a:pt x="1398270" y="3328573"/>
                    <a:pt x="1405890" y="3321586"/>
                    <a:pt x="1408430" y="3324381"/>
                  </a:cubicBezTo>
                  <a:cubicBezTo>
                    <a:pt x="1421130" y="3335561"/>
                    <a:pt x="1430020" y="3325778"/>
                    <a:pt x="1436370" y="3320189"/>
                  </a:cubicBezTo>
                  <a:cubicBezTo>
                    <a:pt x="1441450" y="3321586"/>
                    <a:pt x="1443990" y="3325778"/>
                    <a:pt x="1446530" y="3324381"/>
                  </a:cubicBezTo>
                  <a:cubicBezTo>
                    <a:pt x="1452880" y="3322983"/>
                    <a:pt x="1460500" y="3321586"/>
                    <a:pt x="1466850" y="3320189"/>
                  </a:cubicBezTo>
                  <a:cubicBezTo>
                    <a:pt x="1480820" y="3315996"/>
                    <a:pt x="1496060" y="3313201"/>
                    <a:pt x="1510030" y="3313201"/>
                  </a:cubicBezTo>
                  <a:cubicBezTo>
                    <a:pt x="1529080" y="3311804"/>
                    <a:pt x="1546860" y="3306214"/>
                    <a:pt x="1565910" y="3304816"/>
                  </a:cubicBezTo>
                  <a:cubicBezTo>
                    <a:pt x="1574800" y="3303418"/>
                    <a:pt x="1583690" y="3306214"/>
                    <a:pt x="1592580" y="3307611"/>
                  </a:cubicBezTo>
                  <a:cubicBezTo>
                    <a:pt x="1595120" y="3307611"/>
                    <a:pt x="1598930" y="3307611"/>
                    <a:pt x="1598930" y="3306214"/>
                  </a:cubicBezTo>
                  <a:cubicBezTo>
                    <a:pt x="1598930" y="3292239"/>
                    <a:pt x="1619250" y="3299226"/>
                    <a:pt x="1616710" y="3283854"/>
                  </a:cubicBezTo>
                  <a:cubicBezTo>
                    <a:pt x="1619250" y="3285251"/>
                    <a:pt x="1621790" y="3285251"/>
                    <a:pt x="1623060" y="3288046"/>
                  </a:cubicBezTo>
                  <a:cubicBezTo>
                    <a:pt x="1626870" y="3292239"/>
                    <a:pt x="1629410" y="3296431"/>
                    <a:pt x="1633220" y="3300624"/>
                  </a:cubicBezTo>
                  <a:cubicBezTo>
                    <a:pt x="1633220" y="3295034"/>
                    <a:pt x="1633220" y="3290841"/>
                    <a:pt x="1631950" y="3285251"/>
                  </a:cubicBezTo>
                  <a:cubicBezTo>
                    <a:pt x="1644650" y="3292239"/>
                    <a:pt x="1657350" y="3299226"/>
                    <a:pt x="1666240" y="3304816"/>
                  </a:cubicBezTo>
                  <a:cubicBezTo>
                    <a:pt x="1675130" y="3297828"/>
                    <a:pt x="1682750" y="3295034"/>
                    <a:pt x="1687830" y="3288046"/>
                  </a:cubicBezTo>
                  <a:cubicBezTo>
                    <a:pt x="1692910" y="3279661"/>
                    <a:pt x="1691640" y="3278264"/>
                    <a:pt x="1700530" y="3285251"/>
                  </a:cubicBezTo>
                  <a:cubicBezTo>
                    <a:pt x="1699260" y="3286648"/>
                    <a:pt x="1696720" y="3288046"/>
                    <a:pt x="1694180" y="3290841"/>
                  </a:cubicBezTo>
                  <a:cubicBezTo>
                    <a:pt x="1709420" y="3286648"/>
                    <a:pt x="1723390" y="3278264"/>
                    <a:pt x="1738630" y="3279661"/>
                  </a:cubicBezTo>
                  <a:cubicBezTo>
                    <a:pt x="1753870" y="3279661"/>
                    <a:pt x="1769110" y="3282456"/>
                    <a:pt x="1783080" y="3272674"/>
                  </a:cubicBezTo>
                  <a:cubicBezTo>
                    <a:pt x="1784350" y="3276866"/>
                    <a:pt x="1784350" y="3281058"/>
                    <a:pt x="1786890" y="3282456"/>
                  </a:cubicBezTo>
                  <a:cubicBezTo>
                    <a:pt x="1790700" y="3285251"/>
                    <a:pt x="1797050" y="3286648"/>
                    <a:pt x="1798320" y="3285251"/>
                  </a:cubicBezTo>
                  <a:cubicBezTo>
                    <a:pt x="1805940" y="3272674"/>
                    <a:pt x="1818640" y="3274071"/>
                    <a:pt x="1826260" y="3281058"/>
                  </a:cubicBezTo>
                  <a:cubicBezTo>
                    <a:pt x="1836420" y="3289444"/>
                    <a:pt x="1842770" y="3282456"/>
                    <a:pt x="1851660" y="3281058"/>
                  </a:cubicBezTo>
                  <a:cubicBezTo>
                    <a:pt x="1844040" y="3276866"/>
                    <a:pt x="1837690" y="3272674"/>
                    <a:pt x="1831340" y="3269879"/>
                  </a:cubicBezTo>
                  <a:cubicBezTo>
                    <a:pt x="1832610" y="3268481"/>
                    <a:pt x="1832610" y="3267084"/>
                    <a:pt x="1833880" y="3265686"/>
                  </a:cubicBezTo>
                  <a:cubicBezTo>
                    <a:pt x="1837690" y="3267084"/>
                    <a:pt x="1842770" y="3268481"/>
                    <a:pt x="1846580" y="3271276"/>
                  </a:cubicBezTo>
                  <a:cubicBezTo>
                    <a:pt x="1847850" y="3265686"/>
                    <a:pt x="1850390" y="3261494"/>
                    <a:pt x="1851660" y="3257301"/>
                  </a:cubicBezTo>
                  <a:cubicBezTo>
                    <a:pt x="1864360" y="3264289"/>
                    <a:pt x="1875790" y="3269879"/>
                    <a:pt x="1889760" y="3260096"/>
                  </a:cubicBezTo>
                  <a:cubicBezTo>
                    <a:pt x="1892300" y="3258699"/>
                    <a:pt x="1902460" y="3250314"/>
                    <a:pt x="1899920" y="3264289"/>
                  </a:cubicBezTo>
                  <a:cubicBezTo>
                    <a:pt x="1893570" y="3268481"/>
                    <a:pt x="1887220" y="3272674"/>
                    <a:pt x="1880870" y="3275469"/>
                  </a:cubicBezTo>
                  <a:cubicBezTo>
                    <a:pt x="1880870" y="3276866"/>
                    <a:pt x="1882140" y="3276866"/>
                    <a:pt x="1882140" y="3278264"/>
                  </a:cubicBezTo>
                  <a:cubicBezTo>
                    <a:pt x="1889760" y="3276866"/>
                    <a:pt x="1898650" y="3275469"/>
                    <a:pt x="1907540" y="3274071"/>
                  </a:cubicBezTo>
                  <a:cubicBezTo>
                    <a:pt x="1905000" y="3269879"/>
                    <a:pt x="1903730" y="3267084"/>
                    <a:pt x="1902460" y="3264289"/>
                  </a:cubicBezTo>
                  <a:cubicBezTo>
                    <a:pt x="1911350" y="3265686"/>
                    <a:pt x="1921510" y="3267084"/>
                    <a:pt x="1930400" y="3265686"/>
                  </a:cubicBezTo>
                  <a:cubicBezTo>
                    <a:pt x="1949450" y="3264289"/>
                    <a:pt x="1963420" y="3243326"/>
                    <a:pt x="1986280" y="3251711"/>
                  </a:cubicBezTo>
                  <a:cubicBezTo>
                    <a:pt x="1993900" y="3254506"/>
                    <a:pt x="2011680" y="3251711"/>
                    <a:pt x="2012950" y="3233544"/>
                  </a:cubicBezTo>
                  <a:cubicBezTo>
                    <a:pt x="2012950" y="3237736"/>
                    <a:pt x="2012950" y="3243326"/>
                    <a:pt x="2014220" y="3246121"/>
                  </a:cubicBezTo>
                  <a:cubicBezTo>
                    <a:pt x="2026920" y="3241929"/>
                    <a:pt x="2038350" y="3237736"/>
                    <a:pt x="2051050" y="3233544"/>
                  </a:cubicBezTo>
                  <a:cubicBezTo>
                    <a:pt x="2051050" y="3234941"/>
                    <a:pt x="2048510" y="3239134"/>
                    <a:pt x="2049780" y="3241929"/>
                  </a:cubicBezTo>
                  <a:cubicBezTo>
                    <a:pt x="2049780" y="3246121"/>
                    <a:pt x="2052320" y="3250314"/>
                    <a:pt x="2054860" y="3253109"/>
                  </a:cubicBezTo>
                  <a:cubicBezTo>
                    <a:pt x="2056130" y="3254506"/>
                    <a:pt x="2062480" y="3253109"/>
                    <a:pt x="2062480" y="3251711"/>
                  </a:cubicBezTo>
                  <a:cubicBezTo>
                    <a:pt x="2065020" y="3239134"/>
                    <a:pt x="2073910" y="3240531"/>
                    <a:pt x="2082800" y="3240531"/>
                  </a:cubicBezTo>
                  <a:cubicBezTo>
                    <a:pt x="2090420" y="3240531"/>
                    <a:pt x="2099310" y="3239134"/>
                    <a:pt x="2108200" y="3237736"/>
                  </a:cubicBezTo>
                  <a:cubicBezTo>
                    <a:pt x="2112010" y="3230749"/>
                    <a:pt x="2114550" y="3219569"/>
                    <a:pt x="2127250" y="3233544"/>
                  </a:cubicBezTo>
                  <a:cubicBezTo>
                    <a:pt x="2132330" y="3239134"/>
                    <a:pt x="2145030" y="3237736"/>
                    <a:pt x="2146300" y="3226556"/>
                  </a:cubicBezTo>
                  <a:lnTo>
                    <a:pt x="2199640" y="3226556"/>
                  </a:lnTo>
                  <a:lnTo>
                    <a:pt x="2199640" y="3229352"/>
                  </a:lnTo>
                  <a:cubicBezTo>
                    <a:pt x="2205990" y="3227954"/>
                    <a:pt x="2212340" y="3225159"/>
                    <a:pt x="2217420" y="3223761"/>
                  </a:cubicBezTo>
                  <a:cubicBezTo>
                    <a:pt x="2221230" y="3230749"/>
                    <a:pt x="2225040" y="3237736"/>
                    <a:pt x="2230120" y="3246121"/>
                  </a:cubicBezTo>
                  <a:cubicBezTo>
                    <a:pt x="2239010" y="3219569"/>
                    <a:pt x="2249170" y="3213979"/>
                    <a:pt x="2266950" y="3223761"/>
                  </a:cubicBezTo>
                  <a:cubicBezTo>
                    <a:pt x="2269490" y="3225159"/>
                    <a:pt x="2269490" y="3232146"/>
                    <a:pt x="2270760" y="3237736"/>
                  </a:cubicBezTo>
                  <a:cubicBezTo>
                    <a:pt x="2272030" y="3236339"/>
                    <a:pt x="2279650" y="3233544"/>
                    <a:pt x="2279650" y="3232146"/>
                  </a:cubicBezTo>
                  <a:cubicBezTo>
                    <a:pt x="2278380" y="3220966"/>
                    <a:pt x="2292350" y="3229352"/>
                    <a:pt x="2291080" y="3220966"/>
                  </a:cubicBezTo>
                  <a:cubicBezTo>
                    <a:pt x="2302510" y="3226556"/>
                    <a:pt x="2305050" y="3218171"/>
                    <a:pt x="2307590" y="3212581"/>
                  </a:cubicBezTo>
                  <a:cubicBezTo>
                    <a:pt x="2302510" y="3208389"/>
                    <a:pt x="2299970" y="3205594"/>
                    <a:pt x="2296160" y="3201402"/>
                  </a:cubicBezTo>
                  <a:cubicBezTo>
                    <a:pt x="2297430" y="3200004"/>
                    <a:pt x="2297430" y="3198607"/>
                    <a:pt x="2298700" y="3197209"/>
                  </a:cubicBezTo>
                  <a:cubicBezTo>
                    <a:pt x="2308860" y="3204197"/>
                    <a:pt x="2319020" y="3211184"/>
                    <a:pt x="2325370" y="3215376"/>
                  </a:cubicBezTo>
                  <a:cubicBezTo>
                    <a:pt x="2335530" y="3213979"/>
                    <a:pt x="2344420" y="3213979"/>
                    <a:pt x="2353310" y="3212581"/>
                  </a:cubicBezTo>
                  <a:cubicBezTo>
                    <a:pt x="2362200" y="3211184"/>
                    <a:pt x="2371090" y="3206991"/>
                    <a:pt x="2381250" y="3204197"/>
                  </a:cubicBezTo>
                  <a:cubicBezTo>
                    <a:pt x="2382520" y="3206991"/>
                    <a:pt x="2383790" y="3208389"/>
                    <a:pt x="2385060" y="3211184"/>
                  </a:cubicBezTo>
                  <a:cubicBezTo>
                    <a:pt x="2388870" y="3205594"/>
                    <a:pt x="2391410" y="3200004"/>
                    <a:pt x="2396490" y="3190222"/>
                  </a:cubicBezTo>
                  <a:lnTo>
                    <a:pt x="2396490" y="3212581"/>
                  </a:lnTo>
                  <a:cubicBezTo>
                    <a:pt x="2407920" y="3204197"/>
                    <a:pt x="2416810" y="3197209"/>
                    <a:pt x="2424430" y="3190222"/>
                  </a:cubicBezTo>
                  <a:cubicBezTo>
                    <a:pt x="2429510" y="3200004"/>
                    <a:pt x="2433320" y="3209786"/>
                    <a:pt x="2437130" y="3218171"/>
                  </a:cubicBezTo>
                  <a:cubicBezTo>
                    <a:pt x="2438400" y="3218171"/>
                    <a:pt x="2438400" y="3216774"/>
                    <a:pt x="2439670" y="3216774"/>
                  </a:cubicBezTo>
                  <a:cubicBezTo>
                    <a:pt x="2438400" y="3211184"/>
                    <a:pt x="2437130" y="3205594"/>
                    <a:pt x="2434590" y="3198607"/>
                  </a:cubicBezTo>
                  <a:lnTo>
                    <a:pt x="2499360" y="3198607"/>
                  </a:lnTo>
                  <a:cubicBezTo>
                    <a:pt x="2505710" y="3186029"/>
                    <a:pt x="2519680" y="3184632"/>
                    <a:pt x="2531110" y="3197209"/>
                  </a:cubicBezTo>
                  <a:cubicBezTo>
                    <a:pt x="2547620" y="3215376"/>
                    <a:pt x="2550160" y="3215376"/>
                    <a:pt x="2560320" y="3188824"/>
                  </a:cubicBezTo>
                  <a:cubicBezTo>
                    <a:pt x="2565400" y="3191619"/>
                    <a:pt x="2570480" y="3194414"/>
                    <a:pt x="2576830" y="3198607"/>
                  </a:cubicBezTo>
                  <a:cubicBezTo>
                    <a:pt x="2584450" y="3180439"/>
                    <a:pt x="2597150" y="3180439"/>
                    <a:pt x="2612390" y="3186029"/>
                  </a:cubicBezTo>
                  <a:cubicBezTo>
                    <a:pt x="2620010" y="3188824"/>
                    <a:pt x="2628900" y="3183234"/>
                    <a:pt x="2637790" y="3180439"/>
                  </a:cubicBezTo>
                  <a:lnTo>
                    <a:pt x="2644140" y="3187427"/>
                  </a:lnTo>
                  <a:cubicBezTo>
                    <a:pt x="2651760" y="3184632"/>
                    <a:pt x="2658110" y="3183234"/>
                    <a:pt x="2664460" y="3180439"/>
                  </a:cubicBezTo>
                  <a:cubicBezTo>
                    <a:pt x="2665730" y="3184632"/>
                    <a:pt x="2665730" y="3187427"/>
                    <a:pt x="2667000" y="3194414"/>
                  </a:cubicBezTo>
                  <a:cubicBezTo>
                    <a:pt x="2672080" y="3188824"/>
                    <a:pt x="2675890" y="3183234"/>
                    <a:pt x="2682240" y="3176247"/>
                  </a:cubicBezTo>
                  <a:cubicBezTo>
                    <a:pt x="2687320" y="3183234"/>
                    <a:pt x="2691130" y="3190222"/>
                    <a:pt x="2696210" y="3197209"/>
                  </a:cubicBezTo>
                  <a:cubicBezTo>
                    <a:pt x="2705100" y="3197209"/>
                    <a:pt x="2719070" y="3205594"/>
                    <a:pt x="2721610" y="3183234"/>
                  </a:cubicBezTo>
                  <a:cubicBezTo>
                    <a:pt x="2721610" y="3180439"/>
                    <a:pt x="2729230" y="3176247"/>
                    <a:pt x="2733040" y="3174849"/>
                  </a:cubicBezTo>
                  <a:cubicBezTo>
                    <a:pt x="2740660" y="3173452"/>
                    <a:pt x="2748280" y="3172054"/>
                    <a:pt x="2755900" y="3172054"/>
                  </a:cubicBezTo>
                  <a:cubicBezTo>
                    <a:pt x="2753360" y="3166464"/>
                    <a:pt x="2750820" y="3162272"/>
                    <a:pt x="2747010" y="3155284"/>
                  </a:cubicBezTo>
                  <a:cubicBezTo>
                    <a:pt x="2757170" y="3158079"/>
                    <a:pt x="2764790" y="3158079"/>
                    <a:pt x="2771140" y="3160874"/>
                  </a:cubicBezTo>
                  <a:cubicBezTo>
                    <a:pt x="2785110" y="3167862"/>
                    <a:pt x="2796540" y="3167862"/>
                    <a:pt x="2810510" y="3156682"/>
                  </a:cubicBezTo>
                  <a:cubicBezTo>
                    <a:pt x="2807970" y="3155284"/>
                    <a:pt x="2805430" y="3152489"/>
                    <a:pt x="2802890" y="3151092"/>
                  </a:cubicBezTo>
                  <a:cubicBezTo>
                    <a:pt x="2804160" y="3146899"/>
                    <a:pt x="2806700" y="3142707"/>
                    <a:pt x="2807970" y="3138514"/>
                  </a:cubicBezTo>
                  <a:cubicBezTo>
                    <a:pt x="2813050" y="3121744"/>
                    <a:pt x="2825750" y="3132924"/>
                    <a:pt x="2834640" y="3128732"/>
                  </a:cubicBezTo>
                  <a:cubicBezTo>
                    <a:pt x="2834640" y="3128732"/>
                    <a:pt x="2839720" y="3134322"/>
                    <a:pt x="2840990" y="3138514"/>
                  </a:cubicBezTo>
                  <a:cubicBezTo>
                    <a:pt x="2844800" y="3146899"/>
                    <a:pt x="2847340" y="3156682"/>
                    <a:pt x="2851150" y="3166464"/>
                  </a:cubicBezTo>
                  <a:cubicBezTo>
                    <a:pt x="2874010" y="3151092"/>
                    <a:pt x="2894330" y="3156682"/>
                    <a:pt x="2914650" y="3159477"/>
                  </a:cubicBezTo>
                  <a:cubicBezTo>
                    <a:pt x="2909570" y="3156682"/>
                    <a:pt x="2905760" y="3153887"/>
                    <a:pt x="2901950" y="3151092"/>
                  </a:cubicBezTo>
                  <a:cubicBezTo>
                    <a:pt x="2901950" y="3149694"/>
                    <a:pt x="2903220" y="3148297"/>
                    <a:pt x="2903220" y="3146899"/>
                  </a:cubicBezTo>
                  <a:cubicBezTo>
                    <a:pt x="2908300" y="3148297"/>
                    <a:pt x="2914650" y="3151092"/>
                    <a:pt x="2919730" y="3152489"/>
                  </a:cubicBezTo>
                  <a:cubicBezTo>
                    <a:pt x="2919730" y="3151092"/>
                    <a:pt x="2919730" y="3149694"/>
                    <a:pt x="2918460" y="3148297"/>
                  </a:cubicBezTo>
                  <a:cubicBezTo>
                    <a:pt x="2922270" y="3146899"/>
                    <a:pt x="2928620" y="3144104"/>
                    <a:pt x="2929890" y="3145502"/>
                  </a:cubicBezTo>
                  <a:cubicBezTo>
                    <a:pt x="2937510" y="3162272"/>
                    <a:pt x="2950210" y="3149694"/>
                    <a:pt x="2961640" y="3153887"/>
                  </a:cubicBezTo>
                  <a:cubicBezTo>
                    <a:pt x="2959100" y="3142707"/>
                    <a:pt x="2957830" y="3134322"/>
                    <a:pt x="2956560" y="3128732"/>
                  </a:cubicBezTo>
                  <a:cubicBezTo>
                    <a:pt x="2961640" y="3123142"/>
                    <a:pt x="2966720" y="3118949"/>
                    <a:pt x="2974340" y="3113359"/>
                  </a:cubicBezTo>
                  <a:cubicBezTo>
                    <a:pt x="2974340" y="3120347"/>
                    <a:pt x="2973070" y="3127334"/>
                    <a:pt x="2973070" y="3134322"/>
                  </a:cubicBezTo>
                  <a:cubicBezTo>
                    <a:pt x="2973070" y="3141309"/>
                    <a:pt x="2974340" y="3148297"/>
                    <a:pt x="2976880" y="3152489"/>
                  </a:cubicBezTo>
                  <a:cubicBezTo>
                    <a:pt x="2978150" y="3155284"/>
                    <a:pt x="2985770" y="3152489"/>
                    <a:pt x="2990850" y="3151092"/>
                  </a:cubicBezTo>
                  <a:cubicBezTo>
                    <a:pt x="2999740" y="3146899"/>
                    <a:pt x="3008630" y="3141309"/>
                    <a:pt x="3017520" y="3152489"/>
                  </a:cubicBezTo>
                  <a:cubicBezTo>
                    <a:pt x="3018790" y="3153887"/>
                    <a:pt x="3023870" y="3152489"/>
                    <a:pt x="3026410" y="3149694"/>
                  </a:cubicBezTo>
                  <a:cubicBezTo>
                    <a:pt x="3032760" y="3142707"/>
                    <a:pt x="3037840" y="3132924"/>
                    <a:pt x="3045460" y="3148297"/>
                  </a:cubicBezTo>
                  <a:cubicBezTo>
                    <a:pt x="3046730" y="3149694"/>
                    <a:pt x="3054350" y="3149694"/>
                    <a:pt x="3058160" y="3148297"/>
                  </a:cubicBezTo>
                  <a:cubicBezTo>
                    <a:pt x="3067050" y="3144104"/>
                    <a:pt x="3074670" y="3139912"/>
                    <a:pt x="3083560" y="3134322"/>
                  </a:cubicBezTo>
                  <a:cubicBezTo>
                    <a:pt x="3082290" y="3138514"/>
                    <a:pt x="3081020" y="3141309"/>
                    <a:pt x="3081020" y="3144104"/>
                  </a:cubicBezTo>
                  <a:cubicBezTo>
                    <a:pt x="3091180" y="3149694"/>
                    <a:pt x="3100070" y="3152489"/>
                    <a:pt x="3107690" y="3139912"/>
                  </a:cubicBezTo>
                  <a:cubicBezTo>
                    <a:pt x="3110230" y="3135719"/>
                    <a:pt x="3119120" y="3135719"/>
                    <a:pt x="3125470" y="3134322"/>
                  </a:cubicBezTo>
                  <a:cubicBezTo>
                    <a:pt x="3121660" y="3130129"/>
                    <a:pt x="3116580" y="3127334"/>
                    <a:pt x="3111500" y="3123142"/>
                  </a:cubicBezTo>
                  <a:cubicBezTo>
                    <a:pt x="3133090" y="3109167"/>
                    <a:pt x="3135630" y="3110565"/>
                    <a:pt x="3135630" y="3130129"/>
                  </a:cubicBezTo>
                  <a:cubicBezTo>
                    <a:pt x="3138170" y="3124540"/>
                    <a:pt x="3139440" y="3120347"/>
                    <a:pt x="3143250" y="3111962"/>
                  </a:cubicBezTo>
                  <a:cubicBezTo>
                    <a:pt x="3162300" y="3113359"/>
                    <a:pt x="3181350" y="3116154"/>
                    <a:pt x="3201670" y="3117552"/>
                  </a:cubicBezTo>
                  <a:lnTo>
                    <a:pt x="3201670" y="3124540"/>
                  </a:lnTo>
                  <a:lnTo>
                    <a:pt x="3194050" y="3124540"/>
                  </a:lnTo>
                  <a:cubicBezTo>
                    <a:pt x="3178810" y="3125937"/>
                    <a:pt x="3163570" y="3125937"/>
                    <a:pt x="3148330" y="3127334"/>
                  </a:cubicBezTo>
                  <a:cubicBezTo>
                    <a:pt x="3153410" y="3130129"/>
                    <a:pt x="3159760" y="3134322"/>
                    <a:pt x="3164840" y="3137117"/>
                  </a:cubicBezTo>
                  <a:cubicBezTo>
                    <a:pt x="3167380" y="3130129"/>
                    <a:pt x="3168650" y="3131527"/>
                    <a:pt x="3175000" y="3134322"/>
                  </a:cubicBezTo>
                  <a:cubicBezTo>
                    <a:pt x="3183890" y="3137117"/>
                    <a:pt x="3194050" y="3137117"/>
                    <a:pt x="3204210" y="3138514"/>
                  </a:cubicBezTo>
                  <a:cubicBezTo>
                    <a:pt x="3209290" y="3138514"/>
                    <a:pt x="3214370" y="3139912"/>
                    <a:pt x="3220720" y="3141309"/>
                  </a:cubicBezTo>
                  <a:cubicBezTo>
                    <a:pt x="3221990" y="3137117"/>
                    <a:pt x="3224530" y="3131527"/>
                    <a:pt x="3227070" y="3124540"/>
                  </a:cubicBezTo>
                  <a:cubicBezTo>
                    <a:pt x="3241040" y="3149694"/>
                    <a:pt x="3251200" y="3148297"/>
                    <a:pt x="3267710" y="3123142"/>
                  </a:cubicBezTo>
                  <a:cubicBezTo>
                    <a:pt x="3267710" y="3127334"/>
                    <a:pt x="3268980" y="3130129"/>
                    <a:pt x="3268980" y="3132924"/>
                  </a:cubicBezTo>
                  <a:cubicBezTo>
                    <a:pt x="3274060" y="3132924"/>
                    <a:pt x="3277870" y="3132924"/>
                    <a:pt x="3282950" y="3131527"/>
                  </a:cubicBezTo>
                  <a:cubicBezTo>
                    <a:pt x="3281680" y="3134322"/>
                    <a:pt x="3280410" y="3137117"/>
                    <a:pt x="3279140" y="3138514"/>
                  </a:cubicBezTo>
                  <a:lnTo>
                    <a:pt x="3281680" y="3141309"/>
                  </a:lnTo>
                  <a:cubicBezTo>
                    <a:pt x="3285490" y="3137117"/>
                    <a:pt x="3289300" y="3132924"/>
                    <a:pt x="3295650" y="3127334"/>
                  </a:cubicBezTo>
                  <a:cubicBezTo>
                    <a:pt x="3300730" y="3130129"/>
                    <a:pt x="3307080" y="3132924"/>
                    <a:pt x="3312160" y="3135719"/>
                  </a:cubicBezTo>
                  <a:cubicBezTo>
                    <a:pt x="3317240" y="3131527"/>
                    <a:pt x="3323590" y="3127334"/>
                    <a:pt x="3329940" y="3123142"/>
                  </a:cubicBezTo>
                  <a:cubicBezTo>
                    <a:pt x="3338830" y="3142707"/>
                    <a:pt x="3350260" y="3145502"/>
                    <a:pt x="3360420" y="3131527"/>
                  </a:cubicBezTo>
                  <a:cubicBezTo>
                    <a:pt x="3375660" y="3132924"/>
                    <a:pt x="3388360" y="3134322"/>
                    <a:pt x="3397250" y="3134322"/>
                  </a:cubicBezTo>
                  <a:cubicBezTo>
                    <a:pt x="3398520" y="3124540"/>
                    <a:pt x="3399790" y="3117552"/>
                    <a:pt x="3401060" y="3110565"/>
                  </a:cubicBezTo>
                  <a:cubicBezTo>
                    <a:pt x="3406140" y="3111962"/>
                    <a:pt x="3409950" y="3113359"/>
                    <a:pt x="3415030" y="3114757"/>
                  </a:cubicBezTo>
                  <a:cubicBezTo>
                    <a:pt x="3417570" y="3116154"/>
                    <a:pt x="3420110" y="3118949"/>
                    <a:pt x="3422650" y="3120347"/>
                  </a:cubicBezTo>
                  <a:cubicBezTo>
                    <a:pt x="3418840" y="3121744"/>
                    <a:pt x="3415030" y="3121744"/>
                    <a:pt x="3411220" y="3123142"/>
                  </a:cubicBezTo>
                  <a:cubicBezTo>
                    <a:pt x="3422650" y="3134322"/>
                    <a:pt x="3431540" y="3131527"/>
                    <a:pt x="3440430" y="3123142"/>
                  </a:cubicBezTo>
                  <a:cubicBezTo>
                    <a:pt x="3436620" y="3134322"/>
                    <a:pt x="3448050" y="3132924"/>
                    <a:pt x="3449320" y="3132924"/>
                  </a:cubicBezTo>
                  <a:cubicBezTo>
                    <a:pt x="3465830" y="3125937"/>
                    <a:pt x="3481070" y="3121744"/>
                    <a:pt x="3498850" y="3132924"/>
                  </a:cubicBezTo>
                  <a:cubicBezTo>
                    <a:pt x="3501390" y="3118949"/>
                    <a:pt x="3503930" y="3107769"/>
                    <a:pt x="3505200" y="3096590"/>
                  </a:cubicBezTo>
                  <a:cubicBezTo>
                    <a:pt x="3511550" y="3097987"/>
                    <a:pt x="3516630" y="3097987"/>
                    <a:pt x="3522980" y="3099384"/>
                  </a:cubicBezTo>
                  <a:cubicBezTo>
                    <a:pt x="3528060" y="3099384"/>
                    <a:pt x="3533140" y="3100782"/>
                    <a:pt x="3538220" y="3100782"/>
                  </a:cubicBezTo>
                  <a:lnTo>
                    <a:pt x="3538220" y="3104974"/>
                  </a:lnTo>
                  <a:cubicBezTo>
                    <a:pt x="3533140" y="3106372"/>
                    <a:pt x="3529330" y="3107769"/>
                    <a:pt x="3524250" y="3109167"/>
                  </a:cubicBezTo>
                  <a:lnTo>
                    <a:pt x="3524250" y="3113359"/>
                  </a:lnTo>
                  <a:cubicBezTo>
                    <a:pt x="3542030" y="3117552"/>
                    <a:pt x="3558540" y="3121744"/>
                    <a:pt x="3576320" y="3124540"/>
                  </a:cubicBezTo>
                  <a:cubicBezTo>
                    <a:pt x="3580130" y="3125937"/>
                    <a:pt x="3585210" y="3121744"/>
                    <a:pt x="3591560" y="3117552"/>
                  </a:cubicBezTo>
                  <a:cubicBezTo>
                    <a:pt x="3594100" y="3118949"/>
                    <a:pt x="3600450" y="3121744"/>
                    <a:pt x="3608070" y="3123142"/>
                  </a:cubicBezTo>
                  <a:cubicBezTo>
                    <a:pt x="3627120" y="3125937"/>
                    <a:pt x="3647440" y="3128732"/>
                    <a:pt x="3662680" y="3110565"/>
                  </a:cubicBezTo>
                  <a:cubicBezTo>
                    <a:pt x="3663950" y="3125937"/>
                    <a:pt x="3676650" y="3116154"/>
                    <a:pt x="3683000" y="3121744"/>
                  </a:cubicBezTo>
                  <a:cubicBezTo>
                    <a:pt x="3683000" y="3121744"/>
                    <a:pt x="3689350" y="3116154"/>
                    <a:pt x="3691890" y="3113359"/>
                  </a:cubicBezTo>
                  <a:cubicBezTo>
                    <a:pt x="3691890" y="3113359"/>
                    <a:pt x="3690620" y="3111962"/>
                    <a:pt x="3690620" y="3110565"/>
                  </a:cubicBezTo>
                  <a:cubicBezTo>
                    <a:pt x="3693160" y="3111962"/>
                    <a:pt x="3694430" y="3116154"/>
                    <a:pt x="3696970" y="3114757"/>
                  </a:cubicBezTo>
                  <a:cubicBezTo>
                    <a:pt x="3708400" y="3114757"/>
                    <a:pt x="3718560" y="3113359"/>
                    <a:pt x="3726180" y="3113359"/>
                  </a:cubicBezTo>
                  <a:cubicBezTo>
                    <a:pt x="3732530" y="3117552"/>
                    <a:pt x="3736340" y="3121744"/>
                    <a:pt x="3738880" y="3120347"/>
                  </a:cubicBezTo>
                  <a:cubicBezTo>
                    <a:pt x="3754120" y="3118949"/>
                    <a:pt x="3768090" y="3114757"/>
                    <a:pt x="3782060" y="3114757"/>
                  </a:cubicBezTo>
                  <a:cubicBezTo>
                    <a:pt x="3796030" y="3123142"/>
                    <a:pt x="3793490" y="3107769"/>
                    <a:pt x="3790950" y="3099384"/>
                  </a:cubicBezTo>
                  <a:cubicBezTo>
                    <a:pt x="3796030" y="3093795"/>
                    <a:pt x="3801110" y="3089602"/>
                    <a:pt x="3802380" y="3088205"/>
                  </a:cubicBezTo>
                  <a:cubicBezTo>
                    <a:pt x="3810000" y="3088205"/>
                    <a:pt x="3815080" y="3089602"/>
                    <a:pt x="3818890" y="3088205"/>
                  </a:cubicBezTo>
                  <a:cubicBezTo>
                    <a:pt x="3823970" y="3084012"/>
                    <a:pt x="3827780" y="3077025"/>
                    <a:pt x="3834130" y="3068640"/>
                  </a:cubicBezTo>
                  <a:cubicBezTo>
                    <a:pt x="3841750" y="3067242"/>
                    <a:pt x="3854450" y="3064447"/>
                    <a:pt x="3868420" y="3061652"/>
                  </a:cubicBezTo>
                  <a:cubicBezTo>
                    <a:pt x="3868420" y="3061652"/>
                    <a:pt x="3868420" y="3058857"/>
                    <a:pt x="3869690" y="3056062"/>
                  </a:cubicBezTo>
                  <a:cubicBezTo>
                    <a:pt x="3874770" y="3047677"/>
                    <a:pt x="3887470" y="3044882"/>
                    <a:pt x="3879850" y="3029510"/>
                  </a:cubicBezTo>
                  <a:cubicBezTo>
                    <a:pt x="3878580" y="3026715"/>
                    <a:pt x="3878580" y="3018330"/>
                    <a:pt x="3881120" y="3015535"/>
                  </a:cubicBezTo>
                  <a:cubicBezTo>
                    <a:pt x="3890010" y="3002957"/>
                    <a:pt x="3890010" y="3001560"/>
                    <a:pt x="3874770" y="2995970"/>
                  </a:cubicBezTo>
                  <a:cubicBezTo>
                    <a:pt x="3876040" y="2986188"/>
                    <a:pt x="3867150" y="2973610"/>
                    <a:pt x="3879850" y="2972213"/>
                  </a:cubicBezTo>
                  <a:cubicBezTo>
                    <a:pt x="3883660" y="2963828"/>
                    <a:pt x="3884930" y="2959635"/>
                    <a:pt x="3887470" y="2955443"/>
                  </a:cubicBezTo>
                  <a:cubicBezTo>
                    <a:pt x="3888740" y="2952648"/>
                    <a:pt x="3892550" y="2949853"/>
                    <a:pt x="3892550" y="2947058"/>
                  </a:cubicBezTo>
                  <a:cubicBezTo>
                    <a:pt x="3892550" y="2941468"/>
                    <a:pt x="3890010" y="2934480"/>
                    <a:pt x="3891280" y="2930288"/>
                  </a:cubicBezTo>
                  <a:cubicBezTo>
                    <a:pt x="3895090" y="2914916"/>
                    <a:pt x="3896360" y="2900941"/>
                    <a:pt x="3873500" y="2895350"/>
                  </a:cubicBezTo>
                  <a:cubicBezTo>
                    <a:pt x="3882390" y="2891158"/>
                    <a:pt x="3886200" y="2888363"/>
                    <a:pt x="3892550" y="2885568"/>
                  </a:cubicBezTo>
                  <a:cubicBezTo>
                    <a:pt x="3882390" y="2879978"/>
                    <a:pt x="3873500" y="2875786"/>
                    <a:pt x="3862070" y="2870196"/>
                  </a:cubicBezTo>
                  <a:lnTo>
                    <a:pt x="3873500" y="2870196"/>
                  </a:lnTo>
                  <a:lnTo>
                    <a:pt x="3873500" y="2866003"/>
                  </a:lnTo>
                  <a:cubicBezTo>
                    <a:pt x="3867150" y="2866003"/>
                    <a:pt x="3862070" y="2864606"/>
                    <a:pt x="3855720" y="2864606"/>
                  </a:cubicBezTo>
                  <a:cubicBezTo>
                    <a:pt x="3855720" y="2866003"/>
                    <a:pt x="3855720" y="2867401"/>
                    <a:pt x="3854450" y="2868798"/>
                  </a:cubicBezTo>
                  <a:cubicBezTo>
                    <a:pt x="3853180" y="2866003"/>
                    <a:pt x="3851910" y="2863208"/>
                    <a:pt x="3850640" y="2859016"/>
                  </a:cubicBezTo>
                  <a:cubicBezTo>
                    <a:pt x="3883660" y="2850631"/>
                    <a:pt x="4104640" y="2824078"/>
                    <a:pt x="4084320" y="2819886"/>
                  </a:cubicBezTo>
                  <a:cubicBezTo>
                    <a:pt x="4094480" y="2810104"/>
                    <a:pt x="4090670" y="2793333"/>
                    <a:pt x="4108450" y="2791936"/>
                  </a:cubicBezTo>
                  <a:cubicBezTo>
                    <a:pt x="4113530" y="2791936"/>
                    <a:pt x="4122420" y="2782154"/>
                    <a:pt x="4123690" y="2775166"/>
                  </a:cubicBezTo>
                  <a:cubicBezTo>
                    <a:pt x="4126230" y="2765384"/>
                    <a:pt x="4123690" y="2752806"/>
                    <a:pt x="4126230" y="2743024"/>
                  </a:cubicBezTo>
                  <a:cubicBezTo>
                    <a:pt x="4128770" y="2729049"/>
                    <a:pt x="4133850" y="2715074"/>
                    <a:pt x="4137660" y="2703894"/>
                  </a:cubicBezTo>
                  <a:cubicBezTo>
                    <a:pt x="4133850" y="2696907"/>
                    <a:pt x="4130040" y="2689919"/>
                    <a:pt x="4127500" y="2685727"/>
                  </a:cubicBezTo>
                  <a:cubicBezTo>
                    <a:pt x="4132580" y="2681534"/>
                    <a:pt x="4135120" y="2678739"/>
                    <a:pt x="4138930" y="2677342"/>
                  </a:cubicBezTo>
                  <a:cubicBezTo>
                    <a:pt x="4137660" y="2675944"/>
                    <a:pt x="4137660" y="2674547"/>
                    <a:pt x="4136390" y="2673149"/>
                  </a:cubicBezTo>
                  <a:cubicBezTo>
                    <a:pt x="4132580" y="2674547"/>
                    <a:pt x="4128770" y="2675944"/>
                    <a:pt x="4124960" y="2677342"/>
                  </a:cubicBezTo>
                  <a:cubicBezTo>
                    <a:pt x="4146550" y="2657777"/>
                    <a:pt x="4151630" y="2621442"/>
                    <a:pt x="4133850" y="2604672"/>
                  </a:cubicBezTo>
                  <a:cubicBezTo>
                    <a:pt x="4132580" y="2607467"/>
                    <a:pt x="4130040" y="2610262"/>
                    <a:pt x="4128770" y="2613057"/>
                  </a:cubicBezTo>
                  <a:cubicBezTo>
                    <a:pt x="4123690" y="2603274"/>
                    <a:pt x="4109720" y="2600480"/>
                    <a:pt x="4116070" y="2585107"/>
                  </a:cubicBezTo>
                  <a:cubicBezTo>
                    <a:pt x="4116070" y="2585107"/>
                    <a:pt x="4114800" y="2582312"/>
                    <a:pt x="4113530" y="2582312"/>
                  </a:cubicBezTo>
                  <a:cubicBezTo>
                    <a:pt x="4107180" y="2579517"/>
                    <a:pt x="4108450" y="2575325"/>
                    <a:pt x="4105910" y="2569735"/>
                  </a:cubicBezTo>
                  <a:cubicBezTo>
                    <a:pt x="4102100" y="2557157"/>
                    <a:pt x="4103370" y="2544580"/>
                    <a:pt x="4103370" y="2533400"/>
                  </a:cubicBezTo>
                  <a:lnTo>
                    <a:pt x="4103370" y="2483090"/>
                  </a:lnTo>
                  <a:cubicBezTo>
                    <a:pt x="4103370" y="2471910"/>
                    <a:pt x="4108450" y="2466320"/>
                    <a:pt x="4118610" y="2469115"/>
                  </a:cubicBezTo>
                  <a:cubicBezTo>
                    <a:pt x="4118610" y="2469115"/>
                    <a:pt x="4119880" y="2467718"/>
                    <a:pt x="4121150" y="2467718"/>
                  </a:cubicBezTo>
                  <a:cubicBezTo>
                    <a:pt x="4117340" y="2464923"/>
                    <a:pt x="4114800" y="2463525"/>
                    <a:pt x="4112260" y="2460730"/>
                  </a:cubicBezTo>
                  <a:cubicBezTo>
                    <a:pt x="4112260" y="2459333"/>
                    <a:pt x="4113530" y="2457935"/>
                    <a:pt x="4113530" y="2456538"/>
                  </a:cubicBezTo>
                  <a:cubicBezTo>
                    <a:pt x="4122420" y="2459333"/>
                    <a:pt x="4131310" y="2463525"/>
                    <a:pt x="4137660" y="2466320"/>
                  </a:cubicBezTo>
                  <a:cubicBezTo>
                    <a:pt x="4145280" y="2455140"/>
                    <a:pt x="4151630" y="2446755"/>
                    <a:pt x="4156710" y="2441165"/>
                  </a:cubicBezTo>
                  <a:lnTo>
                    <a:pt x="4156710" y="2416010"/>
                  </a:lnTo>
                  <a:cubicBezTo>
                    <a:pt x="4154170" y="2416010"/>
                    <a:pt x="4150360" y="2417408"/>
                    <a:pt x="4146550" y="2417408"/>
                  </a:cubicBezTo>
                  <a:cubicBezTo>
                    <a:pt x="4144010" y="2410421"/>
                    <a:pt x="4142740" y="2403433"/>
                    <a:pt x="4140200" y="2393651"/>
                  </a:cubicBezTo>
                  <a:cubicBezTo>
                    <a:pt x="4146550" y="2397843"/>
                    <a:pt x="4149090" y="2400638"/>
                    <a:pt x="4151630" y="2402035"/>
                  </a:cubicBezTo>
                  <a:cubicBezTo>
                    <a:pt x="4154170" y="2400638"/>
                    <a:pt x="4157980" y="2399240"/>
                    <a:pt x="4161790" y="2396446"/>
                  </a:cubicBezTo>
                  <a:cubicBezTo>
                    <a:pt x="4160520" y="2395048"/>
                    <a:pt x="4159250" y="2393651"/>
                    <a:pt x="4159250" y="2392253"/>
                  </a:cubicBezTo>
                  <a:cubicBezTo>
                    <a:pt x="4155440" y="2392253"/>
                    <a:pt x="4151630" y="2390856"/>
                    <a:pt x="4150360" y="2390856"/>
                  </a:cubicBezTo>
                  <a:cubicBezTo>
                    <a:pt x="4152900" y="2382471"/>
                    <a:pt x="4157980" y="2374086"/>
                    <a:pt x="4155440" y="2369893"/>
                  </a:cubicBezTo>
                  <a:cubicBezTo>
                    <a:pt x="4149090" y="2351726"/>
                    <a:pt x="4155440" y="2337751"/>
                    <a:pt x="4161790" y="2322378"/>
                  </a:cubicBezTo>
                  <a:cubicBezTo>
                    <a:pt x="4163060" y="2318186"/>
                    <a:pt x="4161790" y="2313993"/>
                    <a:pt x="4161790" y="2309801"/>
                  </a:cubicBezTo>
                  <a:cubicBezTo>
                    <a:pt x="4163060" y="2291634"/>
                    <a:pt x="4164330" y="2274864"/>
                    <a:pt x="4165600" y="2249709"/>
                  </a:cubicBezTo>
                  <a:cubicBezTo>
                    <a:pt x="4160520" y="2246914"/>
                    <a:pt x="4152900" y="2239926"/>
                    <a:pt x="4144010" y="2234336"/>
                  </a:cubicBezTo>
                  <a:cubicBezTo>
                    <a:pt x="4136390" y="2230144"/>
                    <a:pt x="4128770" y="2228746"/>
                    <a:pt x="4121150" y="2225951"/>
                  </a:cubicBezTo>
                  <a:cubicBezTo>
                    <a:pt x="4117340" y="2224554"/>
                    <a:pt x="4112260" y="2225951"/>
                    <a:pt x="4108450" y="2224554"/>
                  </a:cubicBezTo>
                  <a:cubicBezTo>
                    <a:pt x="4076700" y="2220361"/>
                    <a:pt x="4043680" y="2214771"/>
                    <a:pt x="4011930" y="2210579"/>
                  </a:cubicBezTo>
                  <a:cubicBezTo>
                    <a:pt x="3985260" y="2206386"/>
                    <a:pt x="3958590" y="2202194"/>
                    <a:pt x="3933190" y="2198002"/>
                  </a:cubicBezTo>
                  <a:cubicBezTo>
                    <a:pt x="3926840" y="2196604"/>
                    <a:pt x="3920490" y="2193809"/>
                    <a:pt x="3912870" y="2193809"/>
                  </a:cubicBezTo>
                  <a:cubicBezTo>
                    <a:pt x="3896360" y="2192412"/>
                    <a:pt x="3878580" y="2192412"/>
                    <a:pt x="3862070" y="2192412"/>
                  </a:cubicBezTo>
                  <a:cubicBezTo>
                    <a:pt x="3853180" y="2192412"/>
                    <a:pt x="3845560" y="2192412"/>
                    <a:pt x="3836670" y="2191014"/>
                  </a:cubicBezTo>
                  <a:cubicBezTo>
                    <a:pt x="3821430" y="2189617"/>
                    <a:pt x="3806190" y="2186822"/>
                    <a:pt x="3790950" y="2185424"/>
                  </a:cubicBezTo>
                  <a:lnTo>
                    <a:pt x="3790950" y="2181232"/>
                  </a:lnTo>
                  <a:cubicBezTo>
                    <a:pt x="3829050" y="2178437"/>
                    <a:pt x="3868420" y="2174244"/>
                    <a:pt x="3907790" y="2182629"/>
                  </a:cubicBezTo>
                  <a:cubicBezTo>
                    <a:pt x="3906520" y="2178437"/>
                    <a:pt x="3905250" y="2174244"/>
                    <a:pt x="3903980" y="2171449"/>
                  </a:cubicBezTo>
                  <a:cubicBezTo>
                    <a:pt x="3912870" y="2170052"/>
                    <a:pt x="3919220" y="2161667"/>
                    <a:pt x="3928110" y="2171449"/>
                  </a:cubicBezTo>
                  <a:cubicBezTo>
                    <a:pt x="3929380" y="2172847"/>
                    <a:pt x="3937000" y="2168654"/>
                    <a:pt x="3942080" y="2167257"/>
                  </a:cubicBezTo>
                  <a:lnTo>
                    <a:pt x="3942080" y="2164462"/>
                  </a:lnTo>
                  <a:lnTo>
                    <a:pt x="3930650" y="2164462"/>
                  </a:lnTo>
                  <a:cubicBezTo>
                    <a:pt x="3943350" y="2153282"/>
                    <a:pt x="3952240" y="2143499"/>
                    <a:pt x="3961130" y="2136512"/>
                  </a:cubicBezTo>
                  <a:cubicBezTo>
                    <a:pt x="3968750" y="2137909"/>
                    <a:pt x="3976370" y="2139307"/>
                    <a:pt x="3981450" y="2140704"/>
                  </a:cubicBezTo>
                  <a:cubicBezTo>
                    <a:pt x="3982720" y="2114152"/>
                    <a:pt x="3962400" y="2112754"/>
                    <a:pt x="3947160" y="2101574"/>
                  </a:cubicBezTo>
                  <a:cubicBezTo>
                    <a:pt x="3953510" y="2097382"/>
                    <a:pt x="3957320" y="2093190"/>
                    <a:pt x="3962400" y="2091792"/>
                  </a:cubicBezTo>
                  <a:cubicBezTo>
                    <a:pt x="3976370" y="2087600"/>
                    <a:pt x="3994150" y="2098779"/>
                    <a:pt x="4003040" y="2075022"/>
                  </a:cubicBezTo>
                  <a:cubicBezTo>
                    <a:pt x="4004310" y="2073625"/>
                    <a:pt x="4008120" y="2073625"/>
                    <a:pt x="4014470" y="2070830"/>
                  </a:cubicBezTo>
                  <a:cubicBezTo>
                    <a:pt x="4010660" y="2066637"/>
                    <a:pt x="4006850" y="2063842"/>
                    <a:pt x="4004310" y="2061047"/>
                  </a:cubicBezTo>
                  <a:cubicBezTo>
                    <a:pt x="4006850" y="2059650"/>
                    <a:pt x="4010660" y="2058252"/>
                    <a:pt x="4010660" y="2058252"/>
                  </a:cubicBezTo>
                  <a:cubicBezTo>
                    <a:pt x="4019550" y="2065240"/>
                    <a:pt x="4025900" y="2070830"/>
                    <a:pt x="4033520" y="2076420"/>
                  </a:cubicBezTo>
                  <a:cubicBezTo>
                    <a:pt x="4034790" y="2075022"/>
                    <a:pt x="4036060" y="2073625"/>
                    <a:pt x="4037330" y="2070830"/>
                  </a:cubicBezTo>
                  <a:cubicBezTo>
                    <a:pt x="4033520" y="2065240"/>
                    <a:pt x="4030980" y="2059650"/>
                    <a:pt x="4027170" y="2054060"/>
                  </a:cubicBezTo>
                  <a:cubicBezTo>
                    <a:pt x="4043680" y="2041482"/>
                    <a:pt x="4044950" y="2034495"/>
                    <a:pt x="4032250" y="1999558"/>
                  </a:cubicBezTo>
                  <a:cubicBezTo>
                    <a:pt x="4041140" y="1998160"/>
                    <a:pt x="4050030" y="1995365"/>
                    <a:pt x="4057650" y="1993967"/>
                  </a:cubicBezTo>
                  <a:cubicBezTo>
                    <a:pt x="4058920" y="1984185"/>
                    <a:pt x="4064000" y="1974403"/>
                    <a:pt x="4062730" y="1966018"/>
                  </a:cubicBezTo>
                  <a:cubicBezTo>
                    <a:pt x="4058920" y="1940863"/>
                    <a:pt x="4081780" y="1929683"/>
                    <a:pt x="4086860" y="1908721"/>
                  </a:cubicBezTo>
                  <a:cubicBezTo>
                    <a:pt x="4086860" y="1907323"/>
                    <a:pt x="4091940" y="1905925"/>
                    <a:pt x="4093210" y="1907323"/>
                  </a:cubicBezTo>
                  <a:cubicBezTo>
                    <a:pt x="4104640" y="1911516"/>
                    <a:pt x="4108450" y="1901733"/>
                    <a:pt x="4112260" y="1894746"/>
                  </a:cubicBezTo>
                  <a:cubicBezTo>
                    <a:pt x="4113530" y="1891950"/>
                    <a:pt x="4114800" y="1889155"/>
                    <a:pt x="4116070" y="1887758"/>
                  </a:cubicBezTo>
                  <a:cubicBezTo>
                    <a:pt x="4127500" y="1880771"/>
                    <a:pt x="4138930" y="1875181"/>
                    <a:pt x="4151630" y="1868193"/>
                  </a:cubicBezTo>
                  <a:cubicBezTo>
                    <a:pt x="4138930" y="1847231"/>
                    <a:pt x="4122420" y="1857013"/>
                    <a:pt x="4108450" y="1854218"/>
                  </a:cubicBezTo>
                  <a:lnTo>
                    <a:pt x="4108450" y="1848628"/>
                  </a:lnTo>
                  <a:cubicBezTo>
                    <a:pt x="4117340" y="1847231"/>
                    <a:pt x="4126230" y="1845833"/>
                    <a:pt x="4136390" y="1844436"/>
                  </a:cubicBezTo>
                  <a:cubicBezTo>
                    <a:pt x="4130040" y="1843038"/>
                    <a:pt x="4124960" y="1841641"/>
                    <a:pt x="4119880" y="1840243"/>
                  </a:cubicBezTo>
                  <a:cubicBezTo>
                    <a:pt x="4126230" y="1833256"/>
                    <a:pt x="4131310" y="1826268"/>
                    <a:pt x="4137660" y="1820678"/>
                  </a:cubicBezTo>
                  <a:cubicBezTo>
                    <a:pt x="4138930" y="1819281"/>
                    <a:pt x="4142740" y="1817883"/>
                    <a:pt x="4144010" y="1817883"/>
                  </a:cubicBezTo>
                  <a:cubicBezTo>
                    <a:pt x="4147820" y="1819281"/>
                    <a:pt x="4151630" y="1823473"/>
                    <a:pt x="4154170" y="1826268"/>
                  </a:cubicBezTo>
                  <a:cubicBezTo>
                    <a:pt x="4155440" y="1822076"/>
                    <a:pt x="4156710" y="1816486"/>
                    <a:pt x="4159250" y="1812293"/>
                  </a:cubicBezTo>
                  <a:cubicBezTo>
                    <a:pt x="4164330" y="1805306"/>
                    <a:pt x="4170680" y="1799716"/>
                    <a:pt x="4175760" y="1794126"/>
                  </a:cubicBezTo>
                  <a:cubicBezTo>
                    <a:pt x="4182110" y="1802511"/>
                    <a:pt x="4188460" y="1810896"/>
                    <a:pt x="4194810" y="1820678"/>
                  </a:cubicBezTo>
                  <a:cubicBezTo>
                    <a:pt x="4196080" y="1820678"/>
                    <a:pt x="4197350" y="1819281"/>
                    <a:pt x="4197350" y="1819281"/>
                  </a:cubicBezTo>
                  <a:cubicBezTo>
                    <a:pt x="4196080" y="1805306"/>
                    <a:pt x="4196080" y="1791331"/>
                    <a:pt x="4194810" y="1777356"/>
                  </a:cubicBezTo>
                  <a:cubicBezTo>
                    <a:pt x="4199890" y="1778754"/>
                    <a:pt x="4203700" y="1778754"/>
                    <a:pt x="4207510" y="1780151"/>
                  </a:cubicBezTo>
                  <a:cubicBezTo>
                    <a:pt x="4208780" y="1778754"/>
                    <a:pt x="4208780" y="1777356"/>
                    <a:pt x="4210050" y="1777356"/>
                  </a:cubicBezTo>
                  <a:cubicBezTo>
                    <a:pt x="4206240" y="1775959"/>
                    <a:pt x="4203700" y="1774561"/>
                    <a:pt x="4199890" y="1773164"/>
                  </a:cubicBezTo>
                  <a:cubicBezTo>
                    <a:pt x="4206240" y="1764779"/>
                    <a:pt x="4210050" y="1759189"/>
                    <a:pt x="4211320" y="1757791"/>
                  </a:cubicBezTo>
                  <a:lnTo>
                    <a:pt x="4211320" y="1731239"/>
                  </a:lnTo>
                  <a:cubicBezTo>
                    <a:pt x="4208780" y="1729841"/>
                    <a:pt x="4206240" y="1727046"/>
                    <a:pt x="4202430" y="1725649"/>
                  </a:cubicBezTo>
                  <a:cubicBezTo>
                    <a:pt x="4199890" y="1724251"/>
                    <a:pt x="4197350" y="1722854"/>
                    <a:pt x="4194810" y="1722854"/>
                  </a:cubicBezTo>
                  <a:cubicBezTo>
                    <a:pt x="4197350" y="1720059"/>
                    <a:pt x="4202430" y="1715866"/>
                    <a:pt x="4203700" y="1715866"/>
                  </a:cubicBezTo>
                  <a:cubicBezTo>
                    <a:pt x="4212590" y="1721457"/>
                    <a:pt x="4210050" y="1706084"/>
                    <a:pt x="4215130" y="1707482"/>
                  </a:cubicBezTo>
                  <a:cubicBezTo>
                    <a:pt x="4215130" y="1703289"/>
                    <a:pt x="4215130" y="1694904"/>
                    <a:pt x="4213860" y="1694904"/>
                  </a:cubicBezTo>
                  <a:cubicBezTo>
                    <a:pt x="4197350" y="1687917"/>
                    <a:pt x="4199890" y="1672544"/>
                    <a:pt x="4196080" y="1662762"/>
                  </a:cubicBezTo>
                  <a:close/>
                  <a:moveTo>
                    <a:pt x="234950" y="1089790"/>
                  </a:moveTo>
                  <a:lnTo>
                    <a:pt x="271780" y="1089790"/>
                  </a:lnTo>
                  <a:cubicBezTo>
                    <a:pt x="262890" y="1102367"/>
                    <a:pt x="241300" y="1102367"/>
                    <a:pt x="234950" y="1089790"/>
                  </a:cubicBezTo>
                  <a:close/>
                  <a:moveTo>
                    <a:pt x="488950" y="1658569"/>
                  </a:moveTo>
                  <a:lnTo>
                    <a:pt x="488950" y="1652979"/>
                  </a:lnTo>
                  <a:cubicBezTo>
                    <a:pt x="505460" y="1651582"/>
                    <a:pt x="523240" y="1650184"/>
                    <a:pt x="539750" y="1650184"/>
                  </a:cubicBezTo>
                  <a:cubicBezTo>
                    <a:pt x="521970" y="1650184"/>
                    <a:pt x="506730" y="1666954"/>
                    <a:pt x="488950" y="1658569"/>
                  </a:cubicBezTo>
                  <a:close/>
                  <a:moveTo>
                    <a:pt x="182880" y="2336353"/>
                  </a:moveTo>
                  <a:cubicBezTo>
                    <a:pt x="190500" y="2327968"/>
                    <a:pt x="196850" y="2322378"/>
                    <a:pt x="199390" y="2318186"/>
                  </a:cubicBezTo>
                  <a:cubicBezTo>
                    <a:pt x="205740" y="2323776"/>
                    <a:pt x="209550" y="2327968"/>
                    <a:pt x="213360" y="2332161"/>
                  </a:cubicBezTo>
                  <a:cubicBezTo>
                    <a:pt x="204470" y="2332161"/>
                    <a:pt x="195580" y="2333558"/>
                    <a:pt x="182880" y="2336353"/>
                  </a:cubicBezTo>
                  <a:close/>
                  <a:moveTo>
                    <a:pt x="271780" y="2329366"/>
                  </a:moveTo>
                  <a:lnTo>
                    <a:pt x="238760" y="2329366"/>
                  </a:lnTo>
                  <a:cubicBezTo>
                    <a:pt x="237490" y="2329366"/>
                    <a:pt x="236220" y="2323776"/>
                    <a:pt x="233680" y="2319583"/>
                  </a:cubicBezTo>
                  <a:cubicBezTo>
                    <a:pt x="248920" y="2320981"/>
                    <a:pt x="260350" y="2322378"/>
                    <a:pt x="271780" y="2323776"/>
                  </a:cubicBezTo>
                  <a:lnTo>
                    <a:pt x="271780" y="2329366"/>
                  </a:lnTo>
                  <a:close/>
                  <a:moveTo>
                    <a:pt x="280670" y="2327968"/>
                  </a:moveTo>
                  <a:cubicBezTo>
                    <a:pt x="279400" y="2326571"/>
                    <a:pt x="279400" y="2325174"/>
                    <a:pt x="278130" y="2325174"/>
                  </a:cubicBezTo>
                  <a:cubicBezTo>
                    <a:pt x="283210" y="2320981"/>
                    <a:pt x="289560" y="2318186"/>
                    <a:pt x="294640" y="2313993"/>
                  </a:cubicBezTo>
                  <a:cubicBezTo>
                    <a:pt x="298450" y="2309801"/>
                    <a:pt x="299720" y="2302814"/>
                    <a:pt x="303530" y="2295826"/>
                  </a:cubicBezTo>
                  <a:cubicBezTo>
                    <a:pt x="313690" y="2318186"/>
                    <a:pt x="335280" y="2311199"/>
                    <a:pt x="354330" y="2316788"/>
                  </a:cubicBezTo>
                  <a:cubicBezTo>
                    <a:pt x="328930" y="2319583"/>
                    <a:pt x="304800" y="2323776"/>
                    <a:pt x="280670" y="2327968"/>
                  </a:cubicBezTo>
                  <a:close/>
                  <a:moveTo>
                    <a:pt x="114300" y="2671752"/>
                  </a:moveTo>
                  <a:cubicBezTo>
                    <a:pt x="115570" y="2671752"/>
                    <a:pt x="115570" y="2671752"/>
                    <a:pt x="114300" y="2671752"/>
                  </a:cubicBezTo>
                  <a:close/>
                  <a:moveTo>
                    <a:pt x="345440" y="2871593"/>
                  </a:moveTo>
                  <a:cubicBezTo>
                    <a:pt x="344170" y="2861811"/>
                    <a:pt x="342900" y="2854823"/>
                    <a:pt x="341630" y="2845041"/>
                  </a:cubicBezTo>
                  <a:cubicBezTo>
                    <a:pt x="350520" y="2847836"/>
                    <a:pt x="355600" y="2849233"/>
                    <a:pt x="360680" y="2852028"/>
                  </a:cubicBezTo>
                  <a:cubicBezTo>
                    <a:pt x="355600" y="2857618"/>
                    <a:pt x="351790" y="2863208"/>
                    <a:pt x="345440" y="2871593"/>
                  </a:cubicBezTo>
                  <a:close/>
                  <a:moveTo>
                    <a:pt x="636270" y="1155472"/>
                  </a:moveTo>
                  <a:cubicBezTo>
                    <a:pt x="627380" y="1156869"/>
                    <a:pt x="618490" y="1161062"/>
                    <a:pt x="610870" y="1161062"/>
                  </a:cubicBezTo>
                  <a:cubicBezTo>
                    <a:pt x="601980" y="1162459"/>
                    <a:pt x="593090" y="1161062"/>
                    <a:pt x="582930" y="1161062"/>
                  </a:cubicBezTo>
                  <a:cubicBezTo>
                    <a:pt x="581660" y="1159664"/>
                    <a:pt x="580390" y="1155472"/>
                    <a:pt x="579120" y="1151279"/>
                  </a:cubicBezTo>
                  <a:cubicBezTo>
                    <a:pt x="588010" y="1148484"/>
                    <a:pt x="596900" y="1144292"/>
                    <a:pt x="607060" y="1141497"/>
                  </a:cubicBezTo>
                  <a:cubicBezTo>
                    <a:pt x="607060" y="1145689"/>
                    <a:pt x="605790" y="1148484"/>
                    <a:pt x="605790" y="1152677"/>
                  </a:cubicBezTo>
                  <a:cubicBezTo>
                    <a:pt x="617220" y="1144292"/>
                    <a:pt x="627380" y="1145689"/>
                    <a:pt x="636270" y="1155472"/>
                  </a:cubicBezTo>
                  <a:cubicBezTo>
                    <a:pt x="650240" y="1144292"/>
                    <a:pt x="652780" y="1145689"/>
                    <a:pt x="656590" y="1169447"/>
                  </a:cubicBezTo>
                  <a:cubicBezTo>
                    <a:pt x="648970" y="1163857"/>
                    <a:pt x="642620" y="1159664"/>
                    <a:pt x="636270" y="1155472"/>
                  </a:cubicBezTo>
                  <a:close/>
                  <a:moveTo>
                    <a:pt x="684530" y="1152677"/>
                  </a:moveTo>
                  <a:cubicBezTo>
                    <a:pt x="687070" y="1149882"/>
                    <a:pt x="689610" y="1147087"/>
                    <a:pt x="690880" y="1144292"/>
                  </a:cubicBezTo>
                  <a:cubicBezTo>
                    <a:pt x="699770" y="1156869"/>
                    <a:pt x="699770" y="1156869"/>
                    <a:pt x="680720" y="1166652"/>
                  </a:cubicBezTo>
                  <a:lnTo>
                    <a:pt x="661670" y="1149882"/>
                  </a:lnTo>
                  <a:cubicBezTo>
                    <a:pt x="674370" y="1138702"/>
                    <a:pt x="681990" y="1138702"/>
                    <a:pt x="684530" y="1152677"/>
                  </a:cubicBezTo>
                  <a:close/>
                  <a:moveTo>
                    <a:pt x="694690" y="3019728"/>
                  </a:moveTo>
                  <a:cubicBezTo>
                    <a:pt x="695960" y="3018330"/>
                    <a:pt x="697230" y="3018330"/>
                    <a:pt x="698500" y="3016933"/>
                  </a:cubicBezTo>
                  <a:cubicBezTo>
                    <a:pt x="699770" y="3019728"/>
                    <a:pt x="702310" y="3022523"/>
                    <a:pt x="704850" y="3026715"/>
                  </a:cubicBezTo>
                  <a:cubicBezTo>
                    <a:pt x="702310" y="3026715"/>
                    <a:pt x="699770" y="3026715"/>
                    <a:pt x="697230" y="3028112"/>
                  </a:cubicBezTo>
                  <a:cubicBezTo>
                    <a:pt x="695960" y="3023920"/>
                    <a:pt x="695960" y="3021125"/>
                    <a:pt x="694690" y="3019728"/>
                  </a:cubicBezTo>
                  <a:close/>
                  <a:moveTo>
                    <a:pt x="772160" y="3009945"/>
                  </a:moveTo>
                  <a:cubicBezTo>
                    <a:pt x="773430" y="3014137"/>
                    <a:pt x="774700" y="3016933"/>
                    <a:pt x="777240" y="3019728"/>
                  </a:cubicBezTo>
                  <a:lnTo>
                    <a:pt x="773430" y="3019728"/>
                  </a:lnTo>
                  <a:cubicBezTo>
                    <a:pt x="773430" y="3016933"/>
                    <a:pt x="773430" y="3014137"/>
                    <a:pt x="772160" y="3009945"/>
                  </a:cubicBezTo>
                  <a:close/>
                  <a:moveTo>
                    <a:pt x="876300" y="3321586"/>
                  </a:moveTo>
                  <a:cubicBezTo>
                    <a:pt x="872490" y="3314598"/>
                    <a:pt x="869950" y="3309009"/>
                    <a:pt x="867410" y="3303419"/>
                  </a:cubicBezTo>
                  <a:lnTo>
                    <a:pt x="873760" y="3296431"/>
                  </a:lnTo>
                  <a:cubicBezTo>
                    <a:pt x="882650" y="3303419"/>
                    <a:pt x="883920" y="3314598"/>
                    <a:pt x="876300" y="3321586"/>
                  </a:cubicBezTo>
                  <a:close/>
                  <a:moveTo>
                    <a:pt x="1198880" y="3349536"/>
                  </a:moveTo>
                  <a:cubicBezTo>
                    <a:pt x="1193800" y="3346741"/>
                    <a:pt x="1188720" y="3345343"/>
                    <a:pt x="1183640" y="3342548"/>
                  </a:cubicBezTo>
                  <a:cubicBezTo>
                    <a:pt x="1188720" y="3336959"/>
                    <a:pt x="1193800" y="3331369"/>
                    <a:pt x="1197610" y="3328573"/>
                  </a:cubicBezTo>
                  <a:lnTo>
                    <a:pt x="1212850" y="3341151"/>
                  </a:lnTo>
                  <a:cubicBezTo>
                    <a:pt x="1209040" y="3343946"/>
                    <a:pt x="1203960" y="3346741"/>
                    <a:pt x="1198880" y="3349536"/>
                  </a:cubicBezTo>
                  <a:close/>
                  <a:moveTo>
                    <a:pt x="3445510" y="3111962"/>
                  </a:moveTo>
                  <a:cubicBezTo>
                    <a:pt x="3444240" y="3113359"/>
                    <a:pt x="3445510" y="3116154"/>
                    <a:pt x="3445510" y="3118949"/>
                  </a:cubicBezTo>
                  <a:lnTo>
                    <a:pt x="3426460" y="3123142"/>
                  </a:lnTo>
                  <a:cubicBezTo>
                    <a:pt x="3423920" y="3110565"/>
                    <a:pt x="3429000" y="3103577"/>
                    <a:pt x="3440430" y="3102179"/>
                  </a:cubicBezTo>
                  <a:cubicBezTo>
                    <a:pt x="3444240" y="3102179"/>
                    <a:pt x="3449320" y="3099384"/>
                    <a:pt x="3455670" y="3099384"/>
                  </a:cubicBezTo>
                  <a:cubicBezTo>
                    <a:pt x="3451860" y="3103577"/>
                    <a:pt x="3448050" y="3106372"/>
                    <a:pt x="3445510" y="3111962"/>
                  </a:cubicBezTo>
                  <a:close/>
                  <a:moveTo>
                    <a:pt x="3470910" y="3109167"/>
                  </a:moveTo>
                  <a:cubicBezTo>
                    <a:pt x="3465830" y="3107770"/>
                    <a:pt x="3462020" y="3103577"/>
                    <a:pt x="3458210" y="3100782"/>
                  </a:cubicBezTo>
                  <a:cubicBezTo>
                    <a:pt x="3463290" y="3093795"/>
                    <a:pt x="3467100" y="3089602"/>
                    <a:pt x="3469640" y="3085410"/>
                  </a:cubicBezTo>
                  <a:cubicBezTo>
                    <a:pt x="3474720" y="3092397"/>
                    <a:pt x="3479800" y="3097987"/>
                    <a:pt x="3484880" y="3106372"/>
                  </a:cubicBezTo>
                  <a:cubicBezTo>
                    <a:pt x="3481070" y="3107770"/>
                    <a:pt x="3475990" y="3109167"/>
                    <a:pt x="3470910" y="3109167"/>
                  </a:cubicBezTo>
                  <a:close/>
                  <a:moveTo>
                    <a:pt x="3604260" y="2164462"/>
                  </a:moveTo>
                  <a:cubicBezTo>
                    <a:pt x="3604260" y="2161667"/>
                    <a:pt x="3604260" y="2160269"/>
                    <a:pt x="3602990" y="2157474"/>
                  </a:cubicBezTo>
                  <a:lnTo>
                    <a:pt x="3629660" y="2153282"/>
                  </a:lnTo>
                  <a:cubicBezTo>
                    <a:pt x="3629660" y="2156077"/>
                    <a:pt x="3630930" y="2158872"/>
                    <a:pt x="3630930" y="2161667"/>
                  </a:cubicBezTo>
                  <a:cubicBezTo>
                    <a:pt x="3620770" y="2161667"/>
                    <a:pt x="3611880" y="2163064"/>
                    <a:pt x="3604260" y="2164462"/>
                  </a:cubicBezTo>
                  <a:close/>
                  <a:moveTo>
                    <a:pt x="3670300" y="2167257"/>
                  </a:moveTo>
                  <a:cubicBezTo>
                    <a:pt x="3662680" y="2167257"/>
                    <a:pt x="3653790" y="2167257"/>
                    <a:pt x="3646170" y="2164462"/>
                  </a:cubicBezTo>
                  <a:cubicBezTo>
                    <a:pt x="3642360" y="2163064"/>
                    <a:pt x="3641090" y="2157474"/>
                    <a:pt x="3637280" y="2154679"/>
                  </a:cubicBezTo>
                  <a:cubicBezTo>
                    <a:pt x="3638550" y="2153282"/>
                    <a:pt x="3638550" y="2151884"/>
                    <a:pt x="3639820" y="2150487"/>
                  </a:cubicBezTo>
                  <a:cubicBezTo>
                    <a:pt x="3651250" y="2153282"/>
                    <a:pt x="3661410" y="2154679"/>
                    <a:pt x="3671570" y="2157474"/>
                  </a:cubicBezTo>
                  <a:cubicBezTo>
                    <a:pt x="3670300" y="2161667"/>
                    <a:pt x="3670300" y="2165859"/>
                    <a:pt x="3670300" y="2167257"/>
                  </a:cubicBezTo>
                  <a:close/>
                  <a:moveTo>
                    <a:pt x="3727450" y="2165859"/>
                  </a:moveTo>
                  <a:cubicBezTo>
                    <a:pt x="3718560" y="2164462"/>
                    <a:pt x="3709670" y="2157474"/>
                    <a:pt x="3700780" y="2167257"/>
                  </a:cubicBezTo>
                  <a:cubicBezTo>
                    <a:pt x="3699510" y="2168654"/>
                    <a:pt x="3691890" y="2164462"/>
                    <a:pt x="3688080" y="2163064"/>
                  </a:cubicBezTo>
                  <a:cubicBezTo>
                    <a:pt x="3688080" y="2161667"/>
                    <a:pt x="3689350" y="2158872"/>
                    <a:pt x="3689350" y="2157474"/>
                  </a:cubicBezTo>
                  <a:lnTo>
                    <a:pt x="3731260" y="2157474"/>
                  </a:lnTo>
                  <a:cubicBezTo>
                    <a:pt x="3732530" y="2157474"/>
                    <a:pt x="3733800" y="2161667"/>
                    <a:pt x="3735070" y="2164462"/>
                  </a:cubicBezTo>
                  <a:cubicBezTo>
                    <a:pt x="3731260" y="2164462"/>
                    <a:pt x="3728720" y="2165859"/>
                    <a:pt x="3727450" y="2165859"/>
                  </a:cubicBezTo>
                  <a:close/>
                  <a:moveTo>
                    <a:pt x="3848100" y="2859016"/>
                  </a:moveTo>
                  <a:cubicBezTo>
                    <a:pt x="3846830" y="2860413"/>
                    <a:pt x="3846830" y="2861811"/>
                    <a:pt x="3846830" y="2860413"/>
                  </a:cubicBezTo>
                  <a:cubicBezTo>
                    <a:pt x="3845560" y="2860413"/>
                    <a:pt x="3845560" y="2859016"/>
                    <a:pt x="3848100" y="2859016"/>
                  </a:cubicBezTo>
                  <a:close/>
                  <a:moveTo>
                    <a:pt x="132080" y="2783551"/>
                  </a:moveTo>
                  <a:cubicBezTo>
                    <a:pt x="130810" y="2783551"/>
                    <a:pt x="130810" y="2784949"/>
                    <a:pt x="129540" y="2784949"/>
                  </a:cubicBezTo>
                  <a:cubicBezTo>
                    <a:pt x="129540" y="2784949"/>
                    <a:pt x="130810" y="2783551"/>
                    <a:pt x="132080" y="2783551"/>
                  </a:cubicBezTo>
                  <a:close/>
                  <a:moveTo>
                    <a:pt x="615950" y="3047677"/>
                  </a:moveTo>
                  <a:cubicBezTo>
                    <a:pt x="621030" y="3050472"/>
                    <a:pt x="626110" y="3053267"/>
                    <a:pt x="629920" y="3054665"/>
                  </a:cubicBezTo>
                  <a:cubicBezTo>
                    <a:pt x="612140" y="3065845"/>
                    <a:pt x="600710" y="3063050"/>
                    <a:pt x="589280" y="3043485"/>
                  </a:cubicBezTo>
                  <a:cubicBezTo>
                    <a:pt x="593090" y="3043485"/>
                    <a:pt x="595630" y="3042087"/>
                    <a:pt x="599440" y="3042087"/>
                  </a:cubicBezTo>
                  <a:cubicBezTo>
                    <a:pt x="604520" y="3043485"/>
                    <a:pt x="610870" y="3044882"/>
                    <a:pt x="615950" y="3047677"/>
                  </a:cubicBezTo>
                  <a:close/>
                  <a:moveTo>
                    <a:pt x="2835910" y="3162272"/>
                  </a:moveTo>
                  <a:cubicBezTo>
                    <a:pt x="2832100" y="3160874"/>
                    <a:pt x="2829560" y="3160874"/>
                    <a:pt x="2824480" y="3159477"/>
                  </a:cubicBezTo>
                  <a:cubicBezTo>
                    <a:pt x="2819400" y="3158079"/>
                    <a:pt x="2813050" y="3153887"/>
                    <a:pt x="2805430" y="3151092"/>
                  </a:cubicBezTo>
                  <a:cubicBezTo>
                    <a:pt x="2810510" y="3149694"/>
                    <a:pt x="2814320" y="3146899"/>
                    <a:pt x="2819400" y="3145502"/>
                  </a:cubicBezTo>
                  <a:cubicBezTo>
                    <a:pt x="2833370" y="3141309"/>
                    <a:pt x="2839720" y="3148297"/>
                    <a:pt x="2835910" y="3162272"/>
                  </a:cubicBezTo>
                  <a:close/>
                  <a:moveTo>
                    <a:pt x="2590800" y="3194414"/>
                  </a:moveTo>
                  <a:cubicBezTo>
                    <a:pt x="2598420" y="3195812"/>
                    <a:pt x="2607310" y="3195812"/>
                    <a:pt x="2616200" y="3197209"/>
                  </a:cubicBezTo>
                  <a:cubicBezTo>
                    <a:pt x="2612390" y="3211184"/>
                    <a:pt x="2602230" y="3206991"/>
                    <a:pt x="2594610" y="3205594"/>
                  </a:cubicBezTo>
                  <a:cubicBezTo>
                    <a:pt x="2592070" y="3205594"/>
                    <a:pt x="2589530" y="3200004"/>
                    <a:pt x="2586990" y="3197209"/>
                  </a:cubicBezTo>
                  <a:cubicBezTo>
                    <a:pt x="2588260" y="3195812"/>
                    <a:pt x="2589530" y="3194414"/>
                    <a:pt x="2590800" y="3194414"/>
                  </a:cubicBezTo>
                  <a:close/>
                  <a:moveTo>
                    <a:pt x="219710" y="2866003"/>
                  </a:moveTo>
                  <a:cubicBezTo>
                    <a:pt x="220980" y="2870196"/>
                    <a:pt x="222250" y="2872991"/>
                    <a:pt x="223520" y="2878581"/>
                  </a:cubicBezTo>
                  <a:cubicBezTo>
                    <a:pt x="215900" y="2878581"/>
                    <a:pt x="209550" y="2878581"/>
                    <a:pt x="203200" y="2877183"/>
                  </a:cubicBezTo>
                  <a:lnTo>
                    <a:pt x="203200" y="2867401"/>
                  </a:lnTo>
                  <a:cubicBezTo>
                    <a:pt x="208280" y="2867401"/>
                    <a:pt x="213360" y="2867401"/>
                    <a:pt x="219710" y="2866003"/>
                  </a:cubicBezTo>
                  <a:close/>
                  <a:moveTo>
                    <a:pt x="715010" y="3039292"/>
                  </a:moveTo>
                  <a:cubicBezTo>
                    <a:pt x="722630" y="3040690"/>
                    <a:pt x="730250" y="3040690"/>
                    <a:pt x="739140" y="3042087"/>
                  </a:cubicBezTo>
                  <a:cubicBezTo>
                    <a:pt x="734060" y="3047677"/>
                    <a:pt x="713740" y="3051870"/>
                    <a:pt x="709930" y="3047677"/>
                  </a:cubicBezTo>
                  <a:cubicBezTo>
                    <a:pt x="709930" y="3046280"/>
                    <a:pt x="708660" y="3043485"/>
                    <a:pt x="709930" y="3042087"/>
                  </a:cubicBezTo>
                  <a:cubicBezTo>
                    <a:pt x="711200" y="3040690"/>
                    <a:pt x="713740" y="3039292"/>
                    <a:pt x="715010" y="3039292"/>
                  </a:cubicBezTo>
                  <a:close/>
                </a:path>
              </a:pathLst>
            </a:custGeom>
            <a:blipFill>
              <a:blip r:embed="rId7"/>
              <a:stretch>
                <a:fillRect l="-35054" r="-35054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3854323" y="1028700"/>
            <a:ext cx="2813356" cy="4345542"/>
            <a:chOff x="0" y="0"/>
            <a:chExt cx="2192020" cy="3385820"/>
          </a:xfrm>
        </p:grpSpPr>
        <p:sp>
          <p:nvSpPr>
            <p:cNvPr id="12" name="Freeform 12"/>
            <p:cNvSpPr/>
            <p:nvPr/>
          </p:nvSpPr>
          <p:spPr>
            <a:xfrm>
              <a:off x="1270" y="0"/>
              <a:ext cx="2194560" cy="3388360"/>
            </a:xfrm>
            <a:custGeom>
              <a:avLst/>
              <a:gdLst/>
              <a:ahLst/>
              <a:cxnLst/>
              <a:rect l="l" t="t" r="r" b="b"/>
              <a:pathLst>
                <a:path w="2194560" h="3388360">
                  <a:moveTo>
                    <a:pt x="3810" y="317500"/>
                  </a:moveTo>
                  <a:cubicBezTo>
                    <a:pt x="13970" y="425450"/>
                    <a:pt x="16510" y="533400"/>
                    <a:pt x="17780" y="642620"/>
                  </a:cubicBezTo>
                  <a:cubicBezTo>
                    <a:pt x="24130" y="1036320"/>
                    <a:pt x="21590" y="1430020"/>
                    <a:pt x="17780" y="1823720"/>
                  </a:cubicBezTo>
                  <a:cubicBezTo>
                    <a:pt x="13970" y="2218690"/>
                    <a:pt x="8890" y="2613660"/>
                    <a:pt x="8890" y="3009900"/>
                  </a:cubicBezTo>
                  <a:cubicBezTo>
                    <a:pt x="8890" y="3013710"/>
                    <a:pt x="8890" y="3017520"/>
                    <a:pt x="7620" y="3021330"/>
                  </a:cubicBezTo>
                  <a:cubicBezTo>
                    <a:pt x="11430" y="3022600"/>
                    <a:pt x="15240" y="3025140"/>
                    <a:pt x="19050" y="3027680"/>
                  </a:cubicBezTo>
                  <a:cubicBezTo>
                    <a:pt x="24130" y="3031490"/>
                    <a:pt x="27940" y="3037840"/>
                    <a:pt x="33020" y="3044190"/>
                  </a:cubicBezTo>
                  <a:cubicBezTo>
                    <a:pt x="44450" y="3058160"/>
                    <a:pt x="55880" y="3072130"/>
                    <a:pt x="66040" y="3086100"/>
                  </a:cubicBezTo>
                  <a:cubicBezTo>
                    <a:pt x="77470" y="3102610"/>
                    <a:pt x="88900" y="3117850"/>
                    <a:pt x="100330" y="3134360"/>
                  </a:cubicBezTo>
                  <a:cubicBezTo>
                    <a:pt x="105410" y="3141980"/>
                    <a:pt x="110490" y="3149600"/>
                    <a:pt x="115570" y="3155950"/>
                  </a:cubicBezTo>
                  <a:cubicBezTo>
                    <a:pt x="119380" y="3161030"/>
                    <a:pt x="125730" y="3163570"/>
                    <a:pt x="129540" y="3167380"/>
                  </a:cubicBezTo>
                  <a:cubicBezTo>
                    <a:pt x="142240" y="3177540"/>
                    <a:pt x="156210" y="3187700"/>
                    <a:pt x="168910" y="3197860"/>
                  </a:cubicBezTo>
                  <a:cubicBezTo>
                    <a:pt x="181610" y="3208020"/>
                    <a:pt x="194310" y="3216910"/>
                    <a:pt x="209550" y="3223260"/>
                  </a:cubicBezTo>
                  <a:cubicBezTo>
                    <a:pt x="243840" y="3238500"/>
                    <a:pt x="276860" y="3255010"/>
                    <a:pt x="311150" y="3270250"/>
                  </a:cubicBezTo>
                  <a:cubicBezTo>
                    <a:pt x="330200" y="3279140"/>
                    <a:pt x="349250" y="3286760"/>
                    <a:pt x="369570" y="3295650"/>
                  </a:cubicBezTo>
                  <a:cubicBezTo>
                    <a:pt x="370840" y="3296920"/>
                    <a:pt x="374650" y="3295650"/>
                    <a:pt x="375920" y="3295650"/>
                  </a:cubicBezTo>
                  <a:lnTo>
                    <a:pt x="383540" y="3295650"/>
                  </a:lnTo>
                  <a:lnTo>
                    <a:pt x="384810" y="3296920"/>
                  </a:lnTo>
                  <a:cubicBezTo>
                    <a:pt x="387350" y="3290570"/>
                    <a:pt x="389890" y="3285490"/>
                    <a:pt x="393700" y="3279140"/>
                  </a:cubicBezTo>
                  <a:cubicBezTo>
                    <a:pt x="397510" y="3274060"/>
                    <a:pt x="400050" y="3265170"/>
                    <a:pt x="408940" y="3265170"/>
                  </a:cubicBezTo>
                  <a:cubicBezTo>
                    <a:pt x="408940" y="3265170"/>
                    <a:pt x="410210" y="3265170"/>
                    <a:pt x="410210" y="3263900"/>
                  </a:cubicBezTo>
                  <a:cubicBezTo>
                    <a:pt x="414020" y="3257550"/>
                    <a:pt x="420370" y="3256280"/>
                    <a:pt x="427990" y="3255010"/>
                  </a:cubicBezTo>
                  <a:cubicBezTo>
                    <a:pt x="435610" y="3253740"/>
                    <a:pt x="441960" y="3249930"/>
                    <a:pt x="448310" y="3247390"/>
                  </a:cubicBezTo>
                  <a:cubicBezTo>
                    <a:pt x="449580" y="3247390"/>
                    <a:pt x="449580" y="3246120"/>
                    <a:pt x="450850" y="3246120"/>
                  </a:cubicBezTo>
                  <a:cubicBezTo>
                    <a:pt x="459740" y="3248660"/>
                    <a:pt x="466090" y="3242310"/>
                    <a:pt x="473710" y="3239770"/>
                  </a:cubicBezTo>
                  <a:lnTo>
                    <a:pt x="474980" y="3239770"/>
                  </a:lnTo>
                  <a:cubicBezTo>
                    <a:pt x="482600" y="3239770"/>
                    <a:pt x="488950" y="3235960"/>
                    <a:pt x="496570" y="3234690"/>
                  </a:cubicBezTo>
                  <a:cubicBezTo>
                    <a:pt x="502920" y="3233420"/>
                    <a:pt x="509270" y="3233420"/>
                    <a:pt x="515620" y="3229610"/>
                  </a:cubicBezTo>
                  <a:cubicBezTo>
                    <a:pt x="521970" y="3225800"/>
                    <a:pt x="529590" y="3223260"/>
                    <a:pt x="535940" y="3220720"/>
                  </a:cubicBezTo>
                  <a:cubicBezTo>
                    <a:pt x="542290" y="3218180"/>
                    <a:pt x="548640" y="3216910"/>
                    <a:pt x="554990" y="3214370"/>
                  </a:cubicBezTo>
                  <a:lnTo>
                    <a:pt x="561340" y="3214370"/>
                  </a:lnTo>
                  <a:cubicBezTo>
                    <a:pt x="567690" y="3214370"/>
                    <a:pt x="572770" y="3214370"/>
                    <a:pt x="577850" y="3210560"/>
                  </a:cubicBezTo>
                  <a:lnTo>
                    <a:pt x="580390" y="3210560"/>
                  </a:lnTo>
                  <a:cubicBezTo>
                    <a:pt x="586740" y="3210560"/>
                    <a:pt x="594360" y="3211830"/>
                    <a:pt x="600710" y="3211830"/>
                  </a:cubicBezTo>
                  <a:lnTo>
                    <a:pt x="605790" y="3211830"/>
                  </a:lnTo>
                  <a:cubicBezTo>
                    <a:pt x="612140" y="3210560"/>
                    <a:pt x="614680" y="3215640"/>
                    <a:pt x="618490" y="3218180"/>
                  </a:cubicBezTo>
                  <a:cubicBezTo>
                    <a:pt x="624840" y="3225800"/>
                    <a:pt x="632460" y="3227070"/>
                    <a:pt x="642620" y="3225800"/>
                  </a:cubicBezTo>
                  <a:cubicBezTo>
                    <a:pt x="651510" y="3224530"/>
                    <a:pt x="659130" y="3223260"/>
                    <a:pt x="668020" y="3223260"/>
                  </a:cubicBezTo>
                  <a:cubicBezTo>
                    <a:pt x="671830" y="3223260"/>
                    <a:pt x="676910" y="3224530"/>
                    <a:pt x="680720" y="3225800"/>
                  </a:cubicBezTo>
                  <a:cubicBezTo>
                    <a:pt x="684530" y="3227070"/>
                    <a:pt x="687070" y="3228340"/>
                    <a:pt x="690880" y="3229610"/>
                  </a:cubicBezTo>
                  <a:lnTo>
                    <a:pt x="694690" y="3233420"/>
                  </a:lnTo>
                  <a:cubicBezTo>
                    <a:pt x="694690" y="3233420"/>
                    <a:pt x="695960" y="3237230"/>
                    <a:pt x="697230" y="3238500"/>
                  </a:cubicBezTo>
                  <a:cubicBezTo>
                    <a:pt x="699770" y="3239770"/>
                    <a:pt x="702310" y="3239770"/>
                    <a:pt x="703580" y="3241040"/>
                  </a:cubicBezTo>
                  <a:lnTo>
                    <a:pt x="704850" y="3242310"/>
                  </a:lnTo>
                  <a:cubicBezTo>
                    <a:pt x="711200" y="3238500"/>
                    <a:pt x="713740" y="3244850"/>
                    <a:pt x="717550" y="3246120"/>
                  </a:cubicBezTo>
                  <a:cubicBezTo>
                    <a:pt x="722630" y="3248660"/>
                    <a:pt x="726440" y="3251200"/>
                    <a:pt x="731520" y="3255010"/>
                  </a:cubicBezTo>
                  <a:cubicBezTo>
                    <a:pt x="731520" y="3253740"/>
                    <a:pt x="731520" y="3252470"/>
                    <a:pt x="732790" y="3251200"/>
                  </a:cubicBezTo>
                  <a:cubicBezTo>
                    <a:pt x="740410" y="3252470"/>
                    <a:pt x="749300" y="3252470"/>
                    <a:pt x="756920" y="3257550"/>
                  </a:cubicBezTo>
                  <a:cubicBezTo>
                    <a:pt x="758190" y="3255010"/>
                    <a:pt x="760730" y="3252470"/>
                    <a:pt x="763270" y="3249930"/>
                  </a:cubicBezTo>
                  <a:cubicBezTo>
                    <a:pt x="763270" y="3249930"/>
                    <a:pt x="763270" y="3248660"/>
                    <a:pt x="764540" y="3248660"/>
                  </a:cubicBezTo>
                  <a:cubicBezTo>
                    <a:pt x="770890" y="3247390"/>
                    <a:pt x="774700" y="3243580"/>
                    <a:pt x="775970" y="3237230"/>
                  </a:cubicBezTo>
                  <a:cubicBezTo>
                    <a:pt x="777240" y="3234690"/>
                    <a:pt x="777240" y="3232150"/>
                    <a:pt x="777240" y="3230880"/>
                  </a:cubicBezTo>
                  <a:cubicBezTo>
                    <a:pt x="782320" y="3228340"/>
                    <a:pt x="786130" y="3225800"/>
                    <a:pt x="791210" y="3223260"/>
                  </a:cubicBezTo>
                  <a:lnTo>
                    <a:pt x="791210" y="3220720"/>
                  </a:lnTo>
                  <a:cubicBezTo>
                    <a:pt x="787400" y="3214370"/>
                    <a:pt x="787400" y="3213100"/>
                    <a:pt x="793750" y="3210560"/>
                  </a:cubicBezTo>
                  <a:cubicBezTo>
                    <a:pt x="795020" y="3209290"/>
                    <a:pt x="795020" y="3208020"/>
                    <a:pt x="796290" y="3208020"/>
                  </a:cubicBezTo>
                  <a:cubicBezTo>
                    <a:pt x="798830" y="3206750"/>
                    <a:pt x="801370" y="3205480"/>
                    <a:pt x="802640" y="3204210"/>
                  </a:cubicBezTo>
                  <a:cubicBezTo>
                    <a:pt x="802640" y="3204210"/>
                    <a:pt x="802640" y="3205480"/>
                    <a:pt x="803910" y="3205480"/>
                  </a:cubicBezTo>
                  <a:lnTo>
                    <a:pt x="803910" y="3202940"/>
                  </a:lnTo>
                  <a:cubicBezTo>
                    <a:pt x="811530" y="3200400"/>
                    <a:pt x="819150" y="3197860"/>
                    <a:pt x="826770" y="3194050"/>
                  </a:cubicBezTo>
                  <a:cubicBezTo>
                    <a:pt x="830580" y="3191510"/>
                    <a:pt x="834390" y="3190240"/>
                    <a:pt x="839470" y="3192780"/>
                  </a:cubicBezTo>
                  <a:cubicBezTo>
                    <a:pt x="842010" y="3194050"/>
                    <a:pt x="844550" y="3192780"/>
                    <a:pt x="847090" y="3191510"/>
                  </a:cubicBezTo>
                  <a:cubicBezTo>
                    <a:pt x="853440" y="3188970"/>
                    <a:pt x="859790" y="3187700"/>
                    <a:pt x="866140" y="3185160"/>
                  </a:cubicBezTo>
                  <a:cubicBezTo>
                    <a:pt x="871220" y="3183890"/>
                    <a:pt x="875030" y="3181350"/>
                    <a:pt x="880110" y="3178810"/>
                  </a:cubicBezTo>
                  <a:cubicBezTo>
                    <a:pt x="880110" y="3178810"/>
                    <a:pt x="881380" y="3176270"/>
                    <a:pt x="880110" y="3175000"/>
                  </a:cubicBezTo>
                  <a:cubicBezTo>
                    <a:pt x="880110" y="3173730"/>
                    <a:pt x="878840" y="3171190"/>
                    <a:pt x="878840" y="3169920"/>
                  </a:cubicBezTo>
                  <a:cubicBezTo>
                    <a:pt x="882650" y="3167380"/>
                    <a:pt x="885190" y="3164840"/>
                    <a:pt x="887730" y="3164840"/>
                  </a:cubicBezTo>
                  <a:cubicBezTo>
                    <a:pt x="891540" y="3163570"/>
                    <a:pt x="896620" y="3163570"/>
                    <a:pt x="901700" y="3162300"/>
                  </a:cubicBezTo>
                  <a:cubicBezTo>
                    <a:pt x="905510" y="3150870"/>
                    <a:pt x="913130" y="3148330"/>
                    <a:pt x="922020" y="3152140"/>
                  </a:cubicBezTo>
                  <a:lnTo>
                    <a:pt x="924560" y="3149600"/>
                  </a:lnTo>
                  <a:cubicBezTo>
                    <a:pt x="925830" y="3150870"/>
                    <a:pt x="925830" y="3150870"/>
                    <a:pt x="925830" y="3152140"/>
                  </a:cubicBezTo>
                  <a:cubicBezTo>
                    <a:pt x="929640" y="3149600"/>
                    <a:pt x="933450" y="3147060"/>
                    <a:pt x="937260" y="3145790"/>
                  </a:cubicBezTo>
                  <a:cubicBezTo>
                    <a:pt x="941070" y="3143250"/>
                    <a:pt x="944880" y="3140710"/>
                    <a:pt x="949960" y="3143250"/>
                  </a:cubicBezTo>
                  <a:cubicBezTo>
                    <a:pt x="949960" y="3136900"/>
                    <a:pt x="953770" y="3136900"/>
                    <a:pt x="957580" y="3138170"/>
                  </a:cubicBezTo>
                  <a:cubicBezTo>
                    <a:pt x="960120" y="3138170"/>
                    <a:pt x="963930" y="3136900"/>
                    <a:pt x="966470" y="3135630"/>
                  </a:cubicBezTo>
                  <a:cubicBezTo>
                    <a:pt x="967740" y="3135630"/>
                    <a:pt x="970280" y="3134360"/>
                    <a:pt x="971550" y="3135630"/>
                  </a:cubicBezTo>
                  <a:cubicBezTo>
                    <a:pt x="976630" y="3139440"/>
                    <a:pt x="984250" y="3140710"/>
                    <a:pt x="989330" y="3147060"/>
                  </a:cubicBezTo>
                  <a:cubicBezTo>
                    <a:pt x="993140" y="3152140"/>
                    <a:pt x="999490" y="3154680"/>
                    <a:pt x="1002030" y="3162300"/>
                  </a:cubicBezTo>
                  <a:cubicBezTo>
                    <a:pt x="1003300" y="3164840"/>
                    <a:pt x="1008380" y="3167380"/>
                    <a:pt x="1010920" y="3168650"/>
                  </a:cubicBezTo>
                  <a:cubicBezTo>
                    <a:pt x="1010920" y="3168650"/>
                    <a:pt x="1012190" y="3168650"/>
                    <a:pt x="1013460" y="3169920"/>
                  </a:cubicBezTo>
                  <a:cubicBezTo>
                    <a:pt x="1014730" y="3173730"/>
                    <a:pt x="1018540" y="3172460"/>
                    <a:pt x="1021080" y="3171190"/>
                  </a:cubicBezTo>
                  <a:cubicBezTo>
                    <a:pt x="1023620" y="3171190"/>
                    <a:pt x="1026160" y="3169920"/>
                    <a:pt x="1027430" y="3173730"/>
                  </a:cubicBezTo>
                  <a:cubicBezTo>
                    <a:pt x="1027430" y="3175000"/>
                    <a:pt x="1031240" y="3176270"/>
                    <a:pt x="1032510" y="3177540"/>
                  </a:cubicBezTo>
                  <a:cubicBezTo>
                    <a:pt x="1036320" y="3180080"/>
                    <a:pt x="1040130" y="3182620"/>
                    <a:pt x="1042670" y="3185160"/>
                  </a:cubicBezTo>
                  <a:cubicBezTo>
                    <a:pt x="1043940" y="3186430"/>
                    <a:pt x="1045210" y="3187700"/>
                    <a:pt x="1045210" y="3188970"/>
                  </a:cubicBezTo>
                  <a:cubicBezTo>
                    <a:pt x="1045210" y="3192780"/>
                    <a:pt x="1049020" y="3195320"/>
                    <a:pt x="1052830" y="3195320"/>
                  </a:cubicBezTo>
                  <a:cubicBezTo>
                    <a:pt x="1057910" y="3196590"/>
                    <a:pt x="1061720" y="3196590"/>
                    <a:pt x="1066800" y="3197860"/>
                  </a:cubicBezTo>
                  <a:cubicBezTo>
                    <a:pt x="1068070" y="3197860"/>
                    <a:pt x="1068070" y="3200400"/>
                    <a:pt x="1069340" y="3200400"/>
                  </a:cubicBezTo>
                  <a:cubicBezTo>
                    <a:pt x="1070610" y="3202940"/>
                    <a:pt x="1071880" y="3206750"/>
                    <a:pt x="1076960" y="3204210"/>
                  </a:cubicBezTo>
                  <a:cubicBezTo>
                    <a:pt x="1079500" y="3202940"/>
                    <a:pt x="1087120" y="3205480"/>
                    <a:pt x="1088390" y="3208020"/>
                  </a:cubicBezTo>
                  <a:cubicBezTo>
                    <a:pt x="1090930" y="3216910"/>
                    <a:pt x="1099820" y="3216910"/>
                    <a:pt x="1106170" y="3219450"/>
                  </a:cubicBezTo>
                  <a:cubicBezTo>
                    <a:pt x="1107440" y="3219450"/>
                    <a:pt x="1108710" y="3219450"/>
                    <a:pt x="1108710" y="3220720"/>
                  </a:cubicBezTo>
                  <a:cubicBezTo>
                    <a:pt x="1112520" y="3225800"/>
                    <a:pt x="1117600" y="3227070"/>
                    <a:pt x="1122680" y="3229610"/>
                  </a:cubicBezTo>
                  <a:cubicBezTo>
                    <a:pt x="1127760" y="3232150"/>
                    <a:pt x="1132840" y="3237230"/>
                    <a:pt x="1137920" y="3242310"/>
                  </a:cubicBezTo>
                  <a:lnTo>
                    <a:pt x="1144270" y="3248660"/>
                  </a:lnTo>
                  <a:cubicBezTo>
                    <a:pt x="1145540" y="3249930"/>
                    <a:pt x="1146810" y="3249930"/>
                    <a:pt x="1148080" y="3249930"/>
                  </a:cubicBezTo>
                  <a:cubicBezTo>
                    <a:pt x="1151890" y="3249930"/>
                    <a:pt x="1155700" y="3248660"/>
                    <a:pt x="1158240" y="3252470"/>
                  </a:cubicBezTo>
                  <a:cubicBezTo>
                    <a:pt x="1158240" y="3252470"/>
                    <a:pt x="1159510" y="3253740"/>
                    <a:pt x="1160780" y="3253740"/>
                  </a:cubicBezTo>
                  <a:cubicBezTo>
                    <a:pt x="1170940" y="3252470"/>
                    <a:pt x="1177290" y="3258820"/>
                    <a:pt x="1183640" y="3265170"/>
                  </a:cubicBezTo>
                  <a:cubicBezTo>
                    <a:pt x="1186180" y="3267710"/>
                    <a:pt x="1191260" y="3268980"/>
                    <a:pt x="1193800" y="3268980"/>
                  </a:cubicBezTo>
                  <a:cubicBezTo>
                    <a:pt x="1201420" y="3271520"/>
                    <a:pt x="1210310" y="3272790"/>
                    <a:pt x="1216660" y="3277870"/>
                  </a:cubicBezTo>
                  <a:cubicBezTo>
                    <a:pt x="1220470" y="3280410"/>
                    <a:pt x="1225550" y="3284220"/>
                    <a:pt x="1229360" y="3284220"/>
                  </a:cubicBezTo>
                  <a:cubicBezTo>
                    <a:pt x="1235710" y="3284220"/>
                    <a:pt x="1238250" y="3289300"/>
                    <a:pt x="1240790" y="3293110"/>
                  </a:cubicBezTo>
                  <a:cubicBezTo>
                    <a:pt x="1248410" y="3294380"/>
                    <a:pt x="1256030" y="3294380"/>
                    <a:pt x="1259840" y="3302000"/>
                  </a:cubicBezTo>
                  <a:cubicBezTo>
                    <a:pt x="1259840" y="3303270"/>
                    <a:pt x="1261110" y="3303270"/>
                    <a:pt x="1262380" y="3303270"/>
                  </a:cubicBezTo>
                  <a:cubicBezTo>
                    <a:pt x="1267460" y="3304540"/>
                    <a:pt x="1272540" y="3305810"/>
                    <a:pt x="1277620" y="3308350"/>
                  </a:cubicBezTo>
                  <a:cubicBezTo>
                    <a:pt x="1280160" y="3309620"/>
                    <a:pt x="1282700" y="3312160"/>
                    <a:pt x="1286510" y="3314700"/>
                  </a:cubicBezTo>
                  <a:cubicBezTo>
                    <a:pt x="1287780" y="3314700"/>
                    <a:pt x="1287780" y="3315970"/>
                    <a:pt x="1289050" y="3315970"/>
                  </a:cubicBezTo>
                  <a:cubicBezTo>
                    <a:pt x="1297940" y="3315970"/>
                    <a:pt x="1300480" y="3322320"/>
                    <a:pt x="1305560" y="3327400"/>
                  </a:cubicBezTo>
                  <a:cubicBezTo>
                    <a:pt x="1313180" y="3333750"/>
                    <a:pt x="1322070" y="3340100"/>
                    <a:pt x="1328420" y="3347720"/>
                  </a:cubicBezTo>
                  <a:cubicBezTo>
                    <a:pt x="1332230" y="3352800"/>
                    <a:pt x="1338580" y="3355340"/>
                    <a:pt x="1342390" y="3357880"/>
                  </a:cubicBezTo>
                  <a:lnTo>
                    <a:pt x="1350010" y="3361690"/>
                  </a:lnTo>
                  <a:cubicBezTo>
                    <a:pt x="1352550" y="3364230"/>
                    <a:pt x="1355090" y="3366770"/>
                    <a:pt x="1358900" y="3369310"/>
                  </a:cubicBezTo>
                  <a:cubicBezTo>
                    <a:pt x="1362710" y="3370580"/>
                    <a:pt x="1363980" y="3375660"/>
                    <a:pt x="1369060" y="3374390"/>
                  </a:cubicBezTo>
                  <a:cubicBezTo>
                    <a:pt x="1371600" y="3374390"/>
                    <a:pt x="1374140" y="3375660"/>
                    <a:pt x="1376680" y="3376930"/>
                  </a:cubicBezTo>
                  <a:cubicBezTo>
                    <a:pt x="1380490" y="3379470"/>
                    <a:pt x="1381760" y="3382010"/>
                    <a:pt x="1386840" y="3382010"/>
                  </a:cubicBezTo>
                  <a:cubicBezTo>
                    <a:pt x="1389380" y="3382010"/>
                    <a:pt x="1391920" y="3384550"/>
                    <a:pt x="1393190" y="3385820"/>
                  </a:cubicBezTo>
                  <a:cubicBezTo>
                    <a:pt x="1399540" y="3388360"/>
                    <a:pt x="1405890" y="3388360"/>
                    <a:pt x="1409700" y="3380740"/>
                  </a:cubicBezTo>
                  <a:lnTo>
                    <a:pt x="1410970" y="3379470"/>
                  </a:lnTo>
                  <a:cubicBezTo>
                    <a:pt x="1416050" y="3382010"/>
                    <a:pt x="1416050" y="3376930"/>
                    <a:pt x="1417320" y="3374390"/>
                  </a:cubicBezTo>
                  <a:cubicBezTo>
                    <a:pt x="1418590" y="3373120"/>
                    <a:pt x="1421130" y="3371850"/>
                    <a:pt x="1422400" y="3370580"/>
                  </a:cubicBezTo>
                  <a:cubicBezTo>
                    <a:pt x="1424940" y="3368040"/>
                    <a:pt x="1427480" y="3366770"/>
                    <a:pt x="1431290" y="3364230"/>
                  </a:cubicBezTo>
                  <a:cubicBezTo>
                    <a:pt x="1432560" y="3362960"/>
                    <a:pt x="1435100" y="3361690"/>
                    <a:pt x="1436370" y="3361690"/>
                  </a:cubicBezTo>
                  <a:cubicBezTo>
                    <a:pt x="1442720" y="3361690"/>
                    <a:pt x="1446530" y="3359150"/>
                    <a:pt x="1451610" y="3354070"/>
                  </a:cubicBezTo>
                  <a:cubicBezTo>
                    <a:pt x="1455420" y="3350260"/>
                    <a:pt x="1461770" y="3347720"/>
                    <a:pt x="1466850" y="3345180"/>
                  </a:cubicBezTo>
                  <a:cubicBezTo>
                    <a:pt x="1471930" y="3342640"/>
                    <a:pt x="1477010" y="3340100"/>
                    <a:pt x="1483360" y="3338830"/>
                  </a:cubicBezTo>
                  <a:cubicBezTo>
                    <a:pt x="1487170" y="3337560"/>
                    <a:pt x="1490980" y="3337560"/>
                    <a:pt x="1494790" y="3337560"/>
                  </a:cubicBezTo>
                  <a:lnTo>
                    <a:pt x="1497330" y="3337560"/>
                  </a:lnTo>
                  <a:cubicBezTo>
                    <a:pt x="1502410" y="3335020"/>
                    <a:pt x="1507490" y="3331210"/>
                    <a:pt x="1513840" y="3328670"/>
                  </a:cubicBezTo>
                  <a:lnTo>
                    <a:pt x="1517650" y="3328670"/>
                  </a:lnTo>
                  <a:cubicBezTo>
                    <a:pt x="1524000" y="3331210"/>
                    <a:pt x="1530350" y="3331210"/>
                    <a:pt x="1536700" y="3326130"/>
                  </a:cubicBezTo>
                  <a:cubicBezTo>
                    <a:pt x="1537970" y="3324860"/>
                    <a:pt x="1540510" y="3323590"/>
                    <a:pt x="1541780" y="3322320"/>
                  </a:cubicBezTo>
                  <a:cubicBezTo>
                    <a:pt x="1548130" y="3324860"/>
                    <a:pt x="1554480" y="3329940"/>
                    <a:pt x="1562100" y="3329940"/>
                  </a:cubicBezTo>
                  <a:cubicBezTo>
                    <a:pt x="1564640" y="3329940"/>
                    <a:pt x="1568450" y="3328670"/>
                    <a:pt x="1570990" y="3327400"/>
                  </a:cubicBezTo>
                  <a:cubicBezTo>
                    <a:pt x="1576070" y="3327400"/>
                    <a:pt x="1581150" y="3327400"/>
                    <a:pt x="1584960" y="3326130"/>
                  </a:cubicBezTo>
                  <a:cubicBezTo>
                    <a:pt x="1590040" y="3324860"/>
                    <a:pt x="1596390" y="3326130"/>
                    <a:pt x="1601470" y="3323590"/>
                  </a:cubicBezTo>
                  <a:cubicBezTo>
                    <a:pt x="1604010" y="3317240"/>
                    <a:pt x="1605280" y="3317240"/>
                    <a:pt x="1611630" y="3318510"/>
                  </a:cubicBezTo>
                  <a:cubicBezTo>
                    <a:pt x="1619250" y="3319780"/>
                    <a:pt x="1624330" y="3318510"/>
                    <a:pt x="1629410" y="3312160"/>
                  </a:cubicBezTo>
                  <a:cubicBezTo>
                    <a:pt x="1631950" y="3308350"/>
                    <a:pt x="1638300" y="3308350"/>
                    <a:pt x="1642110" y="3305810"/>
                  </a:cubicBezTo>
                  <a:cubicBezTo>
                    <a:pt x="1643380" y="3305810"/>
                    <a:pt x="1644650" y="3304540"/>
                    <a:pt x="1645920" y="3304540"/>
                  </a:cubicBezTo>
                  <a:cubicBezTo>
                    <a:pt x="1648460" y="3303270"/>
                    <a:pt x="1649730" y="3303270"/>
                    <a:pt x="1652270" y="3302000"/>
                  </a:cubicBezTo>
                  <a:cubicBezTo>
                    <a:pt x="1658620" y="3299460"/>
                    <a:pt x="1664970" y="3298190"/>
                    <a:pt x="1671320" y="3294380"/>
                  </a:cubicBezTo>
                  <a:cubicBezTo>
                    <a:pt x="1677670" y="3290570"/>
                    <a:pt x="1682750" y="3288030"/>
                    <a:pt x="1689100" y="3293110"/>
                  </a:cubicBezTo>
                  <a:lnTo>
                    <a:pt x="1691640" y="3293110"/>
                  </a:lnTo>
                  <a:cubicBezTo>
                    <a:pt x="1694180" y="3291840"/>
                    <a:pt x="1695450" y="3291840"/>
                    <a:pt x="1697990" y="3290570"/>
                  </a:cubicBezTo>
                  <a:cubicBezTo>
                    <a:pt x="1697990" y="3286760"/>
                    <a:pt x="1697990" y="3281680"/>
                    <a:pt x="1703070" y="3277870"/>
                  </a:cubicBezTo>
                  <a:cubicBezTo>
                    <a:pt x="1704340" y="3276600"/>
                    <a:pt x="1704340" y="3274060"/>
                    <a:pt x="1706880" y="3272790"/>
                  </a:cubicBezTo>
                  <a:cubicBezTo>
                    <a:pt x="1709420" y="3270250"/>
                    <a:pt x="1713230" y="3270250"/>
                    <a:pt x="1715770" y="3271520"/>
                  </a:cubicBezTo>
                  <a:cubicBezTo>
                    <a:pt x="1717040" y="3272790"/>
                    <a:pt x="1719580" y="3271520"/>
                    <a:pt x="1720850" y="3271520"/>
                  </a:cubicBezTo>
                  <a:cubicBezTo>
                    <a:pt x="1728470" y="3270250"/>
                    <a:pt x="1737360" y="3270250"/>
                    <a:pt x="1744980" y="3268980"/>
                  </a:cubicBezTo>
                  <a:cubicBezTo>
                    <a:pt x="1752600" y="3267710"/>
                    <a:pt x="1760220" y="3266440"/>
                    <a:pt x="1767840" y="3263900"/>
                  </a:cubicBezTo>
                  <a:cubicBezTo>
                    <a:pt x="1772920" y="3261360"/>
                    <a:pt x="1778000" y="3262630"/>
                    <a:pt x="1783080" y="3262630"/>
                  </a:cubicBezTo>
                  <a:cubicBezTo>
                    <a:pt x="1793240" y="3263900"/>
                    <a:pt x="1802130" y="3263900"/>
                    <a:pt x="1811020" y="3258820"/>
                  </a:cubicBezTo>
                  <a:lnTo>
                    <a:pt x="1808480" y="3256280"/>
                  </a:lnTo>
                  <a:cubicBezTo>
                    <a:pt x="1811020" y="3255010"/>
                    <a:pt x="1813560" y="3255010"/>
                    <a:pt x="1817370" y="3255010"/>
                  </a:cubicBezTo>
                  <a:cubicBezTo>
                    <a:pt x="1819910" y="3258820"/>
                    <a:pt x="1823720" y="3256280"/>
                    <a:pt x="1826260" y="3253740"/>
                  </a:cubicBezTo>
                  <a:cubicBezTo>
                    <a:pt x="1830070" y="3249930"/>
                    <a:pt x="1833880" y="3251200"/>
                    <a:pt x="1838960" y="3251200"/>
                  </a:cubicBezTo>
                  <a:cubicBezTo>
                    <a:pt x="1844040" y="3252470"/>
                    <a:pt x="1850390" y="3249930"/>
                    <a:pt x="1856740" y="3248660"/>
                  </a:cubicBezTo>
                  <a:cubicBezTo>
                    <a:pt x="1858010" y="3248660"/>
                    <a:pt x="1859280" y="3246120"/>
                    <a:pt x="1859280" y="3244850"/>
                  </a:cubicBezTo>
                  <a:cubicBezTo>
                    <a:pt x="1861820" y="3244850"/>
                    <a:pt x="1864360" y="3243580"/>
                    <a:pt x="1868170" y="3243580"/>
                  </a:cubicBezTo>
                  <a:lnTo>
                    <a:pt x="1873250" y="3243580"/>
                  </a:lnTo>
                  <a:cubicBezTo>
                    <a:pt x="1878330" y="3246120"/>
                    <a:pt x="1883410" y="3246120"/>
                    <a:pt x="1888490" y="3243580"/>
                  </a:cubicBezTo>
                  <a:cubicBezTo>
                    <a:pt x="1889760" y="3242310"/>
                    <a:pt x="1892300" y="3242310"/>
                    <a:pt x="1893570" y="3242310"/>
                  </a:cubicBezTo>
                  <a:cubicBezTo>
                    <a:pt x="1897380" y="3241040"/>
                    <a:pt x="1901190" y="3242310"/>
                    <a:pt x="1903730" y="3238500"/>
                  </a:cubicBezTo>
                  <a:cubicBezTo>
                    <a:pt x="1905000" y="3237230"/>
                    <a:pt x="1907540" y="3238500"/>
                    <a:pt x="1910080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400" y="3232150"/>
                    <a:pt x="2063750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50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0"/>
                  </a:cubicBezTo>
                  <a:cubicBezTo>
                    <a:pt x="2167890" y="2368550"/>
                    <a:pt x="2160270" y="2153920"/>
                    <a:pt x="2159000" y="1939290"/>
                  </a:cubicBezTo>
                  <a:cubicBezTo>
                    <a:pt x="2159000" y="1831340"/>
                    <a:pt x="2160270" y="1724660"/>
                    <a:pt x="2162810" y="1616710"/>
                  </a:cubicBezTo>
                  <a:cubicBezTo>
                    <a:pt x="2166620" y="1508760"/>
                    <a:pt x="2174240" y="1400810"/>
                    <a:pt x="2179320" y="1292860"/>
                  </a:cubicBezTo>
                  <a:cubicBezTo>
                    <a:pt x="2194560" y="951230"/>
                    <a:pt x="2185670" y="608330"/>
                    <a:pt x="2180590" y="266700"/>
                  </a:cubicBezTo>
                  <a:cubicBezTo>
                    <a:pt x="2176780" y="265430"/>
                    <a:pt x="2174240" y="264160"/>
                    <a:pt x="2171700" y="262890"/>
                  </a:cubicBezTo>
                  <a:cubicBezTo>
                    <a:pt x="2167890" y="260350"/>
                    <a:pt x="2164080" y="259080"/>
                    <a:pt x="2159000" y="260350"/>
                  </a:cubicBezTo>
                  <a:lnTo>
                    <a:pt x="2151380" y="260350"/>
                  </a:lnTo>
                  <a:cubicBezTo>
                    <a:pt x="2147570" y="260350"/>
                    <a:pt x="2142490" y="260350"/>
                    <a:pt x="2139950" y="265430"/>
                  </a:cubicBezTo>
                  <a:cubicBezTo>
                    <a:pt x="2139950" y="265430"/>
                    <a:pt x="2138680" y="266700"/>
                    <a:pt x="2137410" y="266700"/>
                  </a:cubicBezTo>
                  <a:lnTo>
                    <a:pt x="2132330" y="266700"/>
                  </a:lnTo>
                  <a:cubicBezTo>
                    <a:pt x="2131060" y="264160"/>
                    <a:pt x="2133600" y="259080"/>
                    <a:pt x="2127250" y="260350"/>
                  </a:cubicBezTo>
                  <a:cubicBezTo>
                    <a:pt x="2124710" y="260350"/>
                    <a:pt x="2120900" y="261620"/>
                    <a:pt x="2118360" y="261620"/>
                  </a:cubicBezTo>
                  <a:lnTo>
                    <a:pt x="2099310" y="261620"/>
                  </a:lnTo>
                  <a:cubicBezTo>
                    <a:pt x="2098040" y="259080"/>
                    <a:pt x="2096770" y="256540"/>
                    <a:pt x="2094230" y="252730"/>
                  </a:cubicBezTo>
                  <a:cubicBezTo>
                    <a:pt x="2092960" y="250190"/>
                    <a:pt x="2091690" y="248920"/>
                    <a:pt x="2087880" y="251460"/>
                  </a:cubicBezTo>
                  <a:cubicBezTo>
                    <a:pt x="2085340" y="252730"/>
                    <a:pt x="2084070" y="252730"/>
                    <a:pt x="2082800" y="250190"/>
                  </a:cubicBezTo>
                  <a:cubicBezTo>
                    <a:pt x="2078990" y="243840"/>
                    <a:pt x="2075180" y="238760"/>
                    <a:pt x="2067560" y="237490"/>
                  </a:cubicBezTo>
                  <a:cubicBezTo>
                    <a:pt x="2066290" y="237490"/>
                    <a:pt x="2065020" y="234950"/>
                    <a:pt x="2063750" y="233680"/>
                  </a:cubicBezTo>
                  <a:cubicBezTo>
                    <a:pt x="2061210" y="231140"/>
                    <a:pt x="2059940" y="228600"/>
                    <a:pt x="2056130" y="228600"/>
                  </a:cubicBezTo>
                  <a:cubicBezTo>
                    <a:pt x="2054860" y="228600"/>
                    <a:pt x="2052320" y="226060"/>
                    <a:pt x="2052320" y="224790"/>
                  </a:cubicBezTo>
                  <a:cubicBezTo>
                    <a:pt x="2051050" y="219710"/>
                    <a:pt x="2051050" y="215900"/>
                    <a:pt x="2051050" y="210820"/>
                  </a:cubicBezTo>
                  <a:cubicBezTo>
                    <a:pt x="2049780" y="205740"/>
                    <a:pt x="2047240" y="200660"/>
                    <a:pt x="2043430" y="198120"/>
                  </a:cubicBezTo>
                  <a:cubicBezTo>
                    <a:pt x="2037080" y="194310"/>
                    <a:pt x="2032000" y="189230"/>
                    <a:pt x="2025650" y="185420"/>
                  </a:cubicBezTo>
                  <a:cubicBezTo>
                    <a:pt x="2024380" y="184150"/>
                    <a:pt x="2021840" y="182880"/>
                    <a:pt x="2019300" y="182880"/>
                  </a:cubicBezTo>
                  <a:cubicBezTo>
                    <a:pt x="2015490" y="181610"/>
                    <a:pt x="2011680" y="180340"/>
                    <a:pt x="2007870" y="180340"/>
                  </a:cubicBezTo>
                  <a:cubicBezTo>
                    <a:pt x="2004060" y="180340"/>
                    <a:pt x="1998980" y="180340"/>
                    <a:pt x="1995170" y="182880"/>
                  </a:cubicBezTo>
                  <a:cubicBezTo>
                    <a:pt x="1987550" y="186690"/>
                    <a:pt x="1981200" y="181610"/>
                    <a:pt x="1974850" y="181610"/>
                  </a:cubicBezTo>
                  <a:cubicBezTo>
                    <a:pt x="1968500" y="180340"/>
                    <a:pt x="1962150" y="177800"/>
                    <a:pt x="1957070" y="176530"/>
                  </a:cubicBezTo>
                  <a:lnTo>
                    <a:pt x="1940560" y="176530"/>
                  </a:lnTo>
                  <a:cubicBezTo>
                    <a:pt x="1926590" y="179070"/>
                    <a:pt x="1915160" y="171450"/>
                    <a:pt x="1901190" y="170180"/>
                  </a:cubicBezTo>
                  <a:cubicBezTo>
                    <a:pt x="1897380" y="170180"/>
                    <a:pt x="1893570" y="166370"/>
                    <a:pt x="1889760" y="163830"/>
                  </a:cubicBezTo>
                  <a:cubicBezTo>
                    <a:pt x="1887220" y="161290"/>
                    <a:pt x="1884680" y="161290"/>
                    <a:pt x="1880870" y="162560"/>
                  </a:cubicBezTo>
                  <a:cubicBezTo>
                    <a:pt x="1875790" y="163830"/>
                    <a:pt x="1870710" y="162560"/>
                    <a:pt x="1865630" y="163830"/>
                  </a:cubicBezTo>
                  <a:cubicBezTo>
                    <a:pt x="1858010" y="166370"/>
                    <a:pt x="1851660" y="160020"/>
                    <a:pt x="1844040" y="160020"/>
                  </a:cubicBezTo>
                  <a:cubicBezTo>
                    <a:pt x="1837690" y="161290"/>
                    <a:pt x="1831340" y="161290"/>
                    <a:pt x="1824990" y="162560"/>
                  </a:cubicBezTo>
                  <a:lnTo>
                    <a:pt x="1809750" y="166370"/>
                  </a:lnTo>
                  <a:cubicBezTo>
                    <a:pt x="1799590" y="171450"/>
                    <a:pt x="1791970" y="165100"/>
                    <a:pt x="1783080" y="162560"/>
                  </a:cubicBezTo>
                  <a:cubicBezTo>
                    <a:pt x="1776730" y="161290"/>
                    <a:pt x="1772920" y="158750"/>
                    <a:pt x="1767840" y="154940"/>
                  </a:cubicBezTo>
                  <a:cubicBezTo>
                    <a:pt x="1762760" y="151130"/>
                    <a:pt x="1757680" y="154940"/>
                    <a:pt x="1753870" y="154940"/>
                  </a:cubicBezTo>
                  <a:cubicBezTo>
                    <a:pt x="1750060" y="154940"/>
                    <a:pt x="1747520" y="158750"/>
                    <a:pt x="1744980" y="160020"/>
                  </a:cubicBezTo>
                  <a:cubicBezTo>
                    <a:pt x="1741170" y="161290"/>
                    <a:pt x="1737360" y="161290"/>
                    <a:pt x="1733550" y="161290"/>
                  </a:cubicBezTo>
                  <a:cubicBezTo>
                    <a:pt x="1729740" y="161290"/>
                    <a:pt x="1724660" y="160020"/>
                    <a:pt x="1720850" y="161290"/>
                  </a:cubicBezTo>
                  <a:cubicBezTo>
                    <a:pt x="1714500" y="163830"/>
                    <a:pt x="1709420" y="167640"/>
                    <a:pt x="1704340" y="170180"/>
                  </a:cubicBezTo>
                  <a:cubicBezTo>
                    <a:pt x="1703070" y="171450"/>
                    <a:pt x="1701800" y="172720"/>
                    <a:pt x="1700530" y="172720"/>
                  </a:cubicBezTo>
                  <a:cubicBezTo>
                    <a:pt x="1691640" y="177800"/>
                    <a:pt x="1681480" y="179070"/>
                    <a:pt x="1670050" y="179070"/>
                  </a:cubicBezTo>
                  <a:cubicBezTo>
                    <a:pt x="1663700" y="179070"/>
                    <a:pt x="1657350" y="179070"/>
                    <a:pt x="1651000" y="177800"/>
                  </a:cubicBezTo>
                  <a:cubicBezTo>
                    <a:pt x="1647190" y="177800"/>
                    <a:pt x="1644650" y="173990"/>
                    <a:pt x="1642110" y="173990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0"/>
                    <a:pt x="1612900" y="173990"/>
                  </a:cubicBezTo>
                  <a:cubicBezTo>
                    <a:pt x="1607820" y="176530"/>
                    <a:pt x="1602740" y="180340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0"/>
                  </a:cubicBezTo>
                  <a:cubicBezTo>
                    <a:pt x="1537970" y="193040"/>
                    <a:pt x="1530350" y="196850"/>
                    <a:pt x="1522730" y="199390"/>
                  </a:cubicBezTo>
                  <a:cubicBezTo>
                    <a:pt x="1520190" y="200660"/>
                    <a:pt x="1517650" y="199390"/>
                    <a:pt x="1515110" y="198120"/>
                  </a:cubicBezTo>
                  <a:cubicBezTo>
                    <a:pt x="1511300" y="196850"/>
                    <a:pt x="1508760" y="196850"/>
                    <a:pt x="1506220" y="199390"/>
                  </a:cubicBezTo>
                  <a:cubicBezTo>
                    <a:pt x="1504950" y="200660"/>
                    <a:pt x="1503680" y="200660"/>
                    <a:pt x="1502410" y="200660"/>
                  </a:cubicBezTo>
                  <a:cubicBezTo>
                    <a:pt x="1498600" y="201930"/>
                    <a:pt x="1494790" y="201930"/>
                    <a:pt x="1492250" y="203200"/>
                  </a:cubicBezTo>
                  <a:cubicBezTo>
                    <a:pt x="1487170" y="207010"/>
                    <a:pt x="1482090" y="205740"/>
                    <a:pt x="1477010" y="208280"/>
                  </a:cubicBezTo>
                  <a:cubicBezTo>
                    <a:pt x="1471930" y="210820"/>
                    <a:pt x="1466850" y="210820"/>
                    <a:pt x="1463040" y="214630"/>
                  </a:cubicBezTo>
                  <a:cubicBezTo>
                    <a:pt x="1461770" y="215900"/>
                    <a:pt x="1459230" y="215900"/>
                    <a:pt x="1456690" y="215900"/>
                  </a:cubicBezTo>
                  <a:cubicBezTo>
                    <a:pt x="1450340" y="217170"/>
                    <a:pt x="1445260" y="220980"/>
                    <a:pt x="1441450" y="226060"/>
                  </a:cubicBezTo>
                  <a:cubicBezTo>
                    <a:pt x="1436370" y="231140"/>
                    <a:pt x="1431290" y="234950"/>
                    <a:pt x="1426210" y="238760"/>
                  </a:cubicBezTo>
                  <a:cubicBezTo>
                    <a:pt x="1424940" y="240030"/>
                    <a:pt x="1421130" y="240030"/>
                    <a:pt x="1419860" y="240030"/>
                  </a:cubicBezTo>
                  <a:cubicBezTo>
                    <a:pt x="1414780" y="240030"/>
                    <a:pt x="1409700" y="238760"/>
                    <a:pt x="1405890" y="237490"/>
                  </a:cubicBezTo>
                  <a:cubicBezTo>
                    <a:pt x="1403350" y="237490"/>
                    <a:pt x="1402080" y="236220"/>
                    <a:pt x="1399540" y="236220"/>
                  </a:cubicBezTo>
                  <a:cubicBezTo>
                    <a:pt x="1391920" y="240030"/>
                    <a:pt x="1383030" y="237490"/>
                    <a:pt x="1375410" y="237490"/>
                  </a:cubicBezTo>
                  <a:cubicBezTo>
                    <a:pt x="1374140" y="237490"/>
                    <a:pt x="1371600" y="236220"/>
                    <a:pt x="1370330" y="234950"/>
                  </a:cubicBezTo>
                  <a:cubicBezTo>
                    <a:pt x="1365250" y="231140"/>
                    <a:pt x="1360170" y="231140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0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0" y="215900"/>
                    <a:pt x="1240790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0"/>
                    <a:pt x="1169670" y="224790"/>
                  </a:cubicBezTo>
                  <a:lnTo>
                    <a:pt x="1163320" y="224790"/>
                  </a:lnTo>
                  <a:cubicBezTo>
                    <a:pt x="1155700" y="226060"/>
                    <a:pt x="1151890" y="219710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0" y="205740"/>
                    <a:pt x="1097280" y="200660"/>
                    <a:pt x="1090930" y="195580"/>
                  </a:cubicBezTo>
                  <a:cubicBezTo>
                    <a:pt x="1087120" y="193040"/>
                    <a:pt x="1082040" y="190500"/>
                    <a:pt x="1078230" y="189230"/>
                  </a:cubicBezTo>
                  <a:cubicBezTo>
                    <a:pt x="1073150" y="186690"/>
                    <a:pt x="1066800" y="185420"/>
                    <a:pt x="1064260" y="179070"/>
                  </a:cubicBezTo>
                  <a:cubicBezTo>
                    <a:pt x="1062990" y="176530"/>
                    <a:pt x="1060450" y="176530"/>
                    <a:pt x="1059180" y="173990"/>
                  </a:cubicBezTo>
                  <a:cubicBezTo>
                    <a:pt x="1057910" y="171450"/>
                    <a:pt x="1056640" y="168910"/>
                    <a:pt x="1056640" y="167640"/>
                  </a:cubicBezTo>
                  <a:cubicBezTo>
                    <a:pt x="1056640" y="165100"/>
                    <a:pt x="1057910" y="162560"/>
                    <a:pt x="1059180" y="160020"/>
                  </a:cubicBezTo>
                  <a:cubicBezTo>
                    <a:pt x="1060450" y="156210"/>
                    <a:pt x="1057910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0" y="114300"/>
                    <a:pt x="1023620" y="111760"/>
                    <a:pt x="1019810" y="109220"/>
                  </a:cubicBezTo>
                  <a:cubicBezTo>
                    <a:pt x="1010920" y="105410"/>
                    <a:pt x="1002030" y="101600"/>
                    <a:pt x="993140" y="96520"/>
                  </a:cubicBezTo>
                  <a:cubicBezTo>
                    <a:pt x="993140" y="106680"/>
                    <a:pt x="990600" y="104140"/>
                    <a:pt x="989330" y="101600"/>
                  </a:cubicBezTo>
                  <a:cubicBezTo>
                    <a:pt x="989330" y="97790"/>
                    <a:pt x="986790" y="96520"/>
                    <a:pt x="982980" y="96520"/>
                  </a:cubicBezTo>
                  <a:cubicBezTo>
                    <a:pt x="982980" y="96520"/>
                    <a:pt x="981710" y="96520"/>
                    <a:pt x="981710" y="95250"/>
                  </a:cubicBezTo>
                  <a:cubicBezTo>
                    <a:pt x="980440" y="87630"/>
                    <a:pt x="974090" y="90170"/>
                    <a:pt x="970280" y="88900"/>
                  </a:cubicBezTo>
                  <a:cubicBezTo>
                    <a:pt x="967740" y="87630"/>
                    <a:pt x="965200" y="86360"/>
                    <a:pt x="962660" y="87630"/>
                  </a:cubicBezTo>
                  <a:cubicBezTo>
                    <a:pt x="957580" y="88900"/>
                    <a:pt x="953770" y="85090"/>
                    <a:pt x="948690" y="83820"/>
                  </a:cubicBezTo>
                  <a:cubicBezTo>
                    <a:pt x="947420" y="83820"/>
                    <a:pt x="946150" y="83820"/>
                    <a:pt x="944880" y="85090"/>
                  </a:cubicBezTo>
                  <a:cubicBezTo>
                    <a:pt x="942340" y="87630"/>
                    <a:pt x="939800" y="87630"/>
                    <a:pt x="935990" y="85090"/>
                  </a:cubicBezTo>
                  <a:cubicBezTo>
                    <a:pt x="930910" y="81280"/>
                    <a:pt x="925830" y="81280"/>
                    <a:pt x="919480" y="83820"/>
                  </a:cubicBezTo>
                  <a:cubicBezTo>
                    <a:pt x="916940" y="85090"/>
                    <a:pt x="914400" y="85090"/>
                    <a:pt x="911860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0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0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blipFill>
              <a:blip r:embed="rId8"/>
              <a:stretch>
                <a:fillRect l="-22777" r="-22777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1363431" y="4805804"/>
            <a:ext cx="2816616" cy="555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FUTBOL TURNUVALARI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851063" y="5278992"/>
            <a:ext cx="2816616" cy="555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GÜREŞ MÜSABAKALARI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084685" y="152014"/>
            <a:ext cx="761118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SPOR FAALİYETLERİMİZ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001000" y="9359515"/>
            <a:ext cx="2594174" cy="555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Adlery Blockletter"/>
                <a:ea typeface="Adlery Blockletter"/>
                <a:cs typeface="Adlery Blockletter"/>
                <a:sym typeface="Adlery Blockletter"/>
              </a:rPr>
              <a:t>TENİS TURNUVALARI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07761" y="0"/>
            <a:ext cx="7360039" cy="5821122"/>
          </a:xfrm>
          <a:custGeom>
            <a:avLst/>
            <a:gdLst/>
            <a:ahLst/>
            <a:cxnLst/>
            <a:rect l="l" t="t" r="r" b="b"/>
            <a:pathLst>
              <a:path w="7360039" h="5821122">
                <a:moveTo>
                  <a:pt x="0" y="0"/>
                </a:moveTo>
                <a:lnTo>
                  <a:pt x="7360039" y="0"/>
                </a:lnTo>
                <a:lnTo>
                  <a:pt x="7360039" y="5821122"/>
                </a:lnTo>
                <a:lnTo>
                  <a:pt x="0" y="5821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82500" y="3253662"/>
            <a:ext cx="4136746" cy="6315643"/>
          </a:xfrm>
          <a:custGeom>
            <a:avLst/>
            <a:gdLst/>
            <a:ahLst/>
            <a:cxnLst/>
            <a:rect l="l" t="t" r="r" b="b"/>
            <a:pathLst>
              <a:path w="4136746" h="6315643">
                <a:moveTo>
                  <a:pt x="0" y="0"/>
                </a:moveTo>
                <a:lnTo>
                  <a:pt x="4136746" y="0"/>
                </a:lnTo>
                <a:lnTo>
                  <a:pt x="4136746" y="6315643"/>
                </a:lnTo>
                <a:lnTo>
                  <a:pt x="0" y="63156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107761" y="1407046"/>
            <a:ext cx="7020044" cy="2390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Dingos Stamp"/>
                <a:ea typeface="Dingos Stamp"/>
                <a:cs typeface="Dingos Stamp"/>
                <a:sym typeface="Dingos Stamp"/>
              </a:rPr>
              <a:t>BİZİM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Dingos Stamp"/>
                <a:ea typeface="Dingos Stamp"/>
                <a:cs typeface="Dingos Stamp"/>
                <a:sym typeface="Dingos Stamp"/>
              </a:rPr>
              <a:t>OKULUMUZA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Dingos Stamp"/>
                <a:ea typeface="Dingos Stamp"/>
                <a:cs typeface="Dingos Stamp"/>
                <a:sym typeface="Dingos Stamp"/>
              </a:rPr>
              <a:t>GELMEYE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Dingos Stamp"/>
                <a:ea typeface="Dingos Stamp"/>
                <a:cs typeface="Dingos Stamp"/>
                <a:sym typeface="Dingos Stamp"/>
              </a:rPr>
              <a:t>NE DERSİNİZ?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118</Words>
  <Application>Microsoft Office PowerPoint</Application>
  <PresentationFormat>Özel</PresentationFormat>
  <Paragraphs>51</Paragraphs>
  <Slides>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</vt:i4>
      </vt:variant>
    </vt:vector>
  </HeadingPairs>
  <TitlesOfParts>
    <vt:vector size="15" baseType="lpstr">
      <vt:lpstr>Calibri</vt:lpstr>
      <vt:lpstr>Adlery Blockletter</vt:lpstr>
      <vt:lpstr>Dingos Stamp</vt:lpstr>
      <vt:lpstr>Arial</vt:lpstr>
      <vt:lpstr>Kaushan Script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YILDIRIM BELEDİYESİ İMAM HATİP ORTAOKULU TANITIM SUNUMU kopyası</dc:title>
  <cp:lastModifiedBy>emntr25@gmail.com</cp:lastModifiedBy>
  <cp:revision>3</cp:revision>
  <dcterms:created xsi:type="dcterms:W3CDTF">2006-08-16T00:00:00Z</dcterms:created>
  <dcterms:modified xsi:type="dcterms:W3CDTF">2025-05-09T06:36:49Z</dcterms:modified>
  <dc:identifier>DAGmjzBDSmU</dc:identifier>
</cp:coreProperties>
</file>